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Lst>
  <p:notesMasterIdLst>
    <p:notesMasterId r:id="rId43"/>
  </p:notesMasterIdLst>
  <p:handoutMasterIdLst>
    <p:handoutMasterId r:id="rId44"/>
  </p:handoutMasterIdLst>
  <p:sldIdLst>
    <p:sldId id="319" r:id="rId5"/>
    <p:sldId id="257" r:id="rId6"/>
    <p:sldId id="463" r:id="rId7"/>
    <p:sldId id="464" r:id="rId8"/>
    <p:sldId id="502" r:id="rId9"/>
    <p:sldId id="465" r:id="rId10"/>
    <p:sldId id="468" r:id="rId11"/>
    <p:sldId id="473" r:id="rId12"/>
    <p:sldId id="507" r:id="rId13"/>
    <p:sldId id="469" r:id="rId14"/>
    <p:sldId id="470" r:id="rId15"/>
    <p:sldId id="471" r:id="rId16"/>
    <p:sldId id="475" r:id="rId17"/>
    <p:sldId id="508" r:id="rId18"/>
    <p:sldId id="474" r:id="rId19"/>
    <p:sldId id="476" r:id="rId20"/>
    <p:sldId id="481" r:id="rId21"/>
    <p:sldId id="504" r:id="rId22"/>
    <p:sldId id="477" r:id="rId23"/>
    <p:sldId id="478" r:id="rId24"/>
    <p:sldId id="509" r:id="rId25"/>
    <p:sldId id="482" r:id="rId26"/>
    <p:sldId id="483" r:id="rId27"/>
    <p:sldId id="479" r:id="rId28"/>
    <p:sldId id="510" r:id="rId29"/>
    <p:sldId id="480" r:id="rId30"/>
    <p:sldId id="513" r:id="rId31"/>
    <p:sldId id="484" r:id="rId32"/>
    <p:sldId id="514" r:id="rId33"/>
    <p:sldId id="485" r:id="rId34"/>
    <p:sldId id="486" r:id="rId35"/>
    <p:sldId id="515" r:id="rId36"/>
    <p:sldId id="505" r:id="rId37"/>
    <p:sldId id="490" r:id="rId38"/>
    <p:sldId id="491" r:id="rId39"/>
    <p:sldId id="494" r:id="rId40"/>
    <p:sldId id="495" r:id="rId41"/>
    <p:sldId id="497" r:id="rId42"/>
  </p:sldIdLst>
  <p:sldSz cx="9144000" cy="6858000" type="screen4x3"/>
  <p:notesSz cx="6858000" cy="9144000"/>
  <p:defaultTextStyle>
    <a:defPPr>
      <a:defRPr lang="en-US"/>
    </a:defPPr>
    <a:lvl1pPr algn="l" rtl="0" fontAlgn="base">
      <a:spcBef>
        <a:spcPct val="0"/>
      </a:spcBef>
      <a:spcAft>
        <a:spcPct val="0"/>
      </a:spcAft>
      <a:defRPr sz="2000" kern="1200">
        <a:solidFill>
          <a:srgbClr val="FFFFFF"/>
        </a:solidFill>
        <a:latin typeface="Times New Roman" panose="02020603050405020304" pitchFamily="18" charset="0"/>
        <a:ea typeface="+mn-ea"/>
        <a:cs typeface="+mn-cs"/>
      </a:defRPr>
    </a:lvl1pPr>
    <a:lvl2pPr marL="457200" algn="l" rtl="0" fontAlgn="base">
      <a:spcBef>
        <a:spcPct val="0"/>
      </a:spcBef>
      <a:spcAft>
        <a:spcPct val="0"/>
      </a:spcAft>
      <a:defRPr sz="2000" kern="1200">
        <a:solidFill>
          <a:srgbClr val="FFFFFF"/>
        </a:solidFill>
        <a:latin typeface="Times New Roman" panose="02020603050405020304" pitchFamily="18" charset="0"/>
        <a:ea typeface="+mn-ea"/>
        <a:cs typeface="+mn-cs"/>
      </a:defRPr>
    </a:lvl2pPr>
    <a:lvl3pPr marL="914400" algn="l" rtl="0" fontAlgn="base">
      <a:spcBef>
        <a:spcPct val="0"/>
      </a:spcBef>
      <a:spcAft>
        <a:spcPct val="0"/>
      </a:spcAft>
      <a:defRPr sz="2000" kern="1200">
        <a:solidFill>
          <a:srgbClr val="FFFFFF"/>
        </a:solidFill>
        <a:latin typeface="Times New Roman" panose="02020603050405020304" pitchFamily="18" charset="0"/>
        <a:ea typeface="+mn-ea"/>
        <a:cs typeface="+mn-cs"/>
      </a:defRPr>
    </a:lvl3pPr>
    <a:lvl4pPr marL="1371600" algn="l" rtl="0" fontAlgn="base">
      <a:spcBef>
        <a:spcPct val="0"/>
      </a:spcBef>
      <a:spcAft>
        <a:spcPct val="0"/>
      </a:spcAft>
      <a:defRPr sz="2000" kern="1200">
        <a:solidFill>
          <a:srgbClr val="FFFFFF"/>
        </a:solidFill>
        <a:latin typeface="Times New Roman" panose="02020603050405020304" pitchFamily="18" charset="0"/>
        <a:ea typeface="+mn-ea"/>
        <a:cs typeface="+mn-cs"/>
      </a:defRPr>
    </a:lvl4pPr>
    <a:lvl5pPr marL="1828800" algn="l" rtl="0" fontAlgn="base">
      <a:spcBef>
        <a:spcPct val="0"/>
      </a:spcBef>
      <a:spcAft>
        <a:spcPct val="0"/>
      </a:spcAft>
      <a:defRPr sz="2000" kern="1200">
        <a:solidFill>
          <a:srgbClr val="FFFFFF"/>
        </a:solidFill>
        <a:latin typeface="Times New Roman" panose="02020603050405020304" pitchFamily="18" charset="0"/>
        <a:ea typeface="+mn-ea"/>
        <a:cs typeface="+mn-cs"/>
      </a:defRPr>
    </a:lvl5pPr>
    <a:lvl6pPr marL="2286000" algn="l" defTabSz="914400" rtl="0" eaLnBrk="1" latinLnBrk="0" hangingPunct="1">
      <a:defRPr sz="2000" kern="1200">
        <a:solidFill>
          <a:srgbClr val="FFFFFF"/>
        </a:solidFill>
        <a:latin typeface="Times New Roman" panose="02020603050405020304" pitchFamily="18" charset="0"/>
        <a:ea typeface="+mn-ea"/>
        <a:cs typeface="+mn-cs"/>
      </a:defRPr>
    </a:lvl6pPr>
    <a:lvl7pPr marL="2743200" algn="l" defTabSz="914400" rtl="0" eaLnBrk="1" latinLnBrk="0" hangingPunct="1">
      <a:defRPr sz="2000" kern="1200">
        <a:solidFill>
          <a:srgbClr val="FFFFFF"/>
        </a:solidFill>
        <a:latin typeface="Times New Roman" panose="02020603050405020304" pitchFamily="18" charset="0"/>
        <a:ea typeface="+mn-ea"/>
        <a:cs typeface="+mn-cs"/>
      </a:defRPr>
    </a:lvl7pPr>
    <a:lvl8pPr marL="3200400" algn="l" defTabSz="914400" rtl="0" eaLnBrk="1" latinLnBrk="0" hangingPunct="1">
      <a:defRPr sz="2000" kern="1200">
        <a:solidFill>
          <a:srgbClr val="FFFFFF"/>
        </a:solidFill>
        <a:latin typeface="Times New Roman" panose="02020603050405020304" pitchFamily="18" charset="0"/>
        <a:ea typeface="+mn-ea"/>
        <a:cs typeface="+mn-cs"/>
      </a:defRPr>
    </a:lvl8pPr>
    <a:lvl9pPr marL="3657600" algn="l" defTabSz="914400" rtl="0" eaLnBrk="1" latinLnBrk="0" hangingPunct="1">
      <a:defRPr sz="2000" kern="1200">
        <a:solidFill>
          <a:srgbClr val="FFFFFF"/>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AEAEA"/>
    <a:srgbClr val="FF0000"/>
    <a:srgbClr val="222222"/>
    <a:srgbClr val="18B2B6"/>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870" autoAdjust="0"/>
    <p:restoredTop sz="94531" autoAdjust="0"/>
  </p:normalViewPr>
  <p:slideViewPr>
    <p:cSldViewPr>
      <p:cViewPr varScale="1">
        <p:scale>
          <a:sx n="92" d="100"/>
          <a:sy n="92" d="100"/>
        </p:scale>
        <p:origin x="80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0" d="100"/>
          <a:sy n="70" d="100"/>
        </p:scale>
        <p:origin x="-142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76AEC0E5-8C8F-4F56-8FAA-A3B8D2FFA318}"/>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solidFill>
                  <a:schemeClr val="tx1"/>
                </a:solidFill>
              </a:defRPr>
            </a:lvl1pPr>
          </a:lstStyle>
          <a:p>
            <a:pPr>
              <a:defRPr/>
            </a:pPr>
            <a:endParaRPr lang="en-US" altLang="zh-CN"/>
          </a:p>
        </p:txBody>
      </p:sp>
      <p:sp>
        <p:nvSpPr>
          <p:cNvPr id="122883" name="Rectangle 3">
            <a:extLst>
              <a:ext uri="{FF2B5EF4-FFF2-40B4-BE49-F238E27FC236}">
                <a16:creationId xmlns:a16="http://schemas.microsoft.com/office/drawing/2014/main" id="{D9135C61-5EBC-4FA6-9A60-71219C720EBE}"/>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solidFill>
                  <a:schemeClr val="tx1"/>
                </a:solidFill>
              </a:defRPr>
            </a:lvl1pPr>
          </a:lstStyle>
          <a:p>
            <a:pPr>
              <a:defRPr/>
            </a:pPr>
            <a:endParaRPr lang="en-US" altLang="zh-CN"/>
          </a:p>
        </p:txBody>
      </p:sp>
      <p:sp>
        <p:nvSpPr>
          <p:cNvPr id="122884" name="Rectangle 4">
            <a:extLst>
              <a:ext uri="{FF2B5EF4-FFF2-40B4-BE49-F238E27FC236}">
                <a16:creationId xmlns:a16="http://schemas.microsoft.com/office/drawing/2014/main" id="{FC54659F-DB22-491E-9BB7-172D240CBF49}"/>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solidFill>
                  <a:schemeClr val="tx1"/>
                </a:solidFill>
              </a:defRPr>
            </a:lvl1pPr>
          </a:lstStyle>
          <a:p>
            <a:pPr>
              <a:defRPr/>
            </a:pPr>
            <a:endParaRPr lang="en-US" altLang="zh-CN"/>
          </a:p>
        </p:txBody>
      </p:sp>
      <p:sp>
        <p:nvSpPr>
          <p:cNvPr id="122885" name="Rectangle 5">
            <a:extLst>
              <a:ext uri="{FF2B5EF4-FFF2-40B4-BE49-F238E27FC236}">
                <a16:creationId xmlns:a16="http://schemas.microsoft.com/office/drawing/2014/main" id="{9A6145E1-D5DC-4127-B0A3-D6E7ED4F9E41}"/>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AA1A7272-4843-4F4C-8595-BBF9B11BF3DA}" type="slidenum">
              <a:rPr lang="en-US" altLang="zh-CN"/>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F61A626-BA4B-44DC-84B5-F7282D15FCDB}"/>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solidFill>
                  <a:schemeClr val="tx1"/>
                </a:solidFill>
              </a:defRPr>
            </a:lvl1pPr>
          </a:lstStyle>
          <a:p>
            <a:pPr>
              <a:defRPr/>
            </a:pPr>
            <a:endParaRPr lang="en-US" altLang="zh-CN"/>
          </a:p>
        </p:txBody>
      </p:sp>
      <p:sp>
        <p:nvSpPr>
          <p:cNvPr id="64515" name="Rectangle 3">
            <a:extLst>
              <a:ext uri="{FF2B5EF4-FFF2-40B4-BE49-F238E27FC236}">
                <a16:creationId xmlns:a16="http://schemas.microsoft.com/office/drawing/2014/main" id="{8A31BA83-0D88-4CF1-BBCA-8B66962742C6}"/>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solidFill>
                  <a:schemeClr val="tx1"/>
                </a:solidFill>
              </a:defRPr>
            </a:lvl1pPr>
          </a:lstStyle>
          <a:p>
            <a:pPr>
              <a:defRPr/>
            </a:pPr>
            <a:endParaRPr lang="en-US" altLang="zh-CN"/>
          </a:p>
        </p:txBody>
      </p:sp>
      <p:sp>
        <p:nvSpPr>
          <p:cNvPr id="53252" name="Rectangle 4">
            <a:extLst>
              <a:ext uri="{FF2B5EF4-FFF2-40B4-BE49-F238E27FC236}">
                <a16:creationId xmlns:a16="http://schemas.microsoft.com/office/drawing/2014/main" id="{619B8C4E-86B3-4990-9069-535736367740}"/>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7" name="Rectangle 5">
            <a:extLst>
              <a:ext uri="{FF2B5EF4-FFF2-40B4-BE49-F238E27FC236}">
                <a16:creationId xmlns:a16="http://schemas.microsoft.com/office/drawing/2014/main" id="{21CC17FC-0102-4B90-8F58-DAD67068B7C7}"/>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64518" name="Rectangle 6">
            <a:extLst>
              <a:ext uri="{FF2B5EF4-FFF2-40B4-BE49-F238E27FC236}">
                <a16:creationId xmlns:a16="http://schemas.microsoft.com/office/drawing/2014/main" id="{A680D5D4-1F2A-4F07-9D7E-5B739DCE7778}"/>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solidFill>
                  <a:schemeClr val="tx1"/>
                </a:solidFill>
              </a:defRPr>
            </a:lvl1pPr>
          </a:lstStyle>
          <a:p>
            <a:pPr>
              <a:defRPr/>
            </a:pPr>
            <a:endParaRPr lang="en-US" altLang="zh-CN"/>
          </a:p>
        </p:txBody>
      </p:sp>
      <p:sp>
        <p:nvSpPr>
          <p:cNvPr id="64519" name="Rectangle 7">
            <a:extLst>
              <a:ext uri="{FF2B5EF4-FFF2-40B4-BE49-F238E27FC236}">
                <a16:creationId xmlns:a16="http://schemas.microsoft.com/office/drawing/2014/main" id="{A3D2C2C6-1C1D-456A-97E6-9ED1A6120935}"/>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B9DC20FC-E01A-445D-9063-220E4CC4A63A}"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051985F1-3009-463A-BBAA-C0E5352CCE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20FAE15-2514-4D25-9E4C-628FFDFEDA99}" type="slidenum">
              <a:rPr lang="en-US" altLang="zh-CN" sz="1200">
                <a:solidFill>
                  <a:schemeClr val="tx1"/>
                </a:solidFill>
              </a:rPr>
              <a:pPr eaLnBrk="1" hangingPunct="1"/>
              <a:t>1</a:t>
            </a:fld>
            <a:endParaRPr lang="en-US" altLang="zh-CN" sz="1200">
              <a:solidFill>
                <a:schemeClr val="tx1"/>
              </a:solidFill>
            </a:endParaRPr>
          </a:p>
        </p:txBody>
      </p:sp>
      <p:sp>
        <p:nvSpPr>
          <p:cNvPr id="54275" name="Rectangle 2">
            <a:extLst>
              <a:ext uri="{FF2B5EF4-FFF2-40B4-BE49-F238E27FC236}">
                <a16:creationId xmlns:a16="http://schemas.microsoft.com/office/drawing/2014/main" id="{CB8449BE-140E-4980-86FC-90B8FE35CD55}"/>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7FC529D0-E1D6-4E1D-BBEE-CF29051E7D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C"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00296314-BC54-4EC6-9004-FC2A43B888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ED673740-01A9-4FD1-9811-2BBAB931B3C8}" type="slidenum">
              <a:rPr lang="en-US" altLang="zh-CN" sz="1200">
                <a:solidFill>
                  <a:schemeClr val="tx1"/>
                </a:solidFill>
              </a:rPr>
              <a:pPr eaLnBrk="1" hangingPunct="1"/>
              <a:t>12</a:t>
            </a:fld>
            <a:endParaRPr lang="en-US" altLang="zh-CN" sz="1200">
              <a:solidFill>
                <a:schemeClr val="tx1"/>
              </a:solidFill>
            </a:endParaRPr>
          </a:p>
        </p:txBody>
      </p:sp>
      <p:sp>
        <p:nvSpPr>
          <p:cNvPr id="65539" name="Rectangle 2">
            <a:extLst>
              <a:ext uri="{FF2B5EF4-FFF2-40B4-BE49-F238E27FC236}">
                <a16:creationId xmlns:a16="http://schemas.microsoft.com/office/drawing/2014/main" id="{43DF0187-34DF-478A-9338-1B8D7D5BC400}"/>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875613FA-9836-4FAF-B4A6-D959307763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6098EBF3-F028-45CB-9D74-65D262273C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AEF46583-4B61-4D5C-9341-855754046DC9}" type="slidenum">
              <a:rPr lang="en-US" altLang="zh-CN" sz="1200">
                <a:solidFill>
                  <a:schemeClr val="tx1"/>
                </a:solidFill>
              </a:rPr>
              <a:pPr eaLnBrk="1" hangingPunct="1"/>
              <a:t>13</a:t>
            </a:fld>
            <a:endParaRPr lang="en-US" altLang="zh-CN" sz="1200">
              <a:solidFill>
                <a:schemeClr val="tx1"/>
              </a:solidFill>
            </a:endParaRPr>
          </a:p>
        </p:txBody>
      </p:sp>
      <p:sp>
        <p:nvSpPr>
          <p:cNvPr id="69635" name="Rectangle 2">
            <a:extLst>
              <a:ext uri="{FF2B5EF4-FFF2-40B4-BE49-F238E27FC236}">
                <a16:creationId xmlns:a16="http://schemas.microsoft.com/office/drawing/2014/main" id="{89120495-7AC1-42A5-AAB3-6BF2A657F370}"/>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7C37C842-CE08-4165-9497-1CB2B64BE1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6098EBF3-F028-45CB-9D74-65D262273C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AEF46583-4B61-4D5C-9341-855754046DC9}" type="slidenum">
              <a:rPr lang="en-US" altLang="zh-CN" sz="1200">
                <a:solidFill>
                  <a:schemeClr val="tx1"/>
                </a:solidFill>
              </a:rPr>
              <a:pPr eaLnBrk="1" hangingPunct="1"/>
              <a:t>14</a:t>
            </a:fld>
            <a:endParaRPr lang="en-US" altLang="zh-CN" sz="1200">
              <a:solidFill>
                <a:schemeClr val="tx1"/>
              </a:solidFill>
            </a:endParaRPr>
          </a:p>
        </p:txBody>
      </p:sp>
      <p:sp>
        <p:nvSpPr>
          <p:cNvPr id="69635" name="Rectangle 2">
            <a:extLst>
              <a:ext uri="{FF2B5EF4-FFF2-40B4-BE49-F238E27FC236}">
                <a16:creationId xmlns:a16="http://schemas.microsoft.com/office/drawing/2014/main" id="{89120495-7AC1-42A5-AAB3-6BF2A657F370}"/>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7C37C842-CE08-4165-9497-1CB2B64BE1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347984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79FE4875-EA71-40DA-8CC4-E2CEEE8F57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642A7765-E225-4095-8706-B42EF64A9CF8}" type="slidenum">
              <a:rPr lang="en-US" altLang="zh-CN" sz="1200">
                <a:solidFill>
                  <a:schemeClr val="tx1"/>
                </a:solidFill>
              </a:rPr>
              <a:pPr eaLnBrk="1" hangingPunct="1"/>
              <a:t>15</a:t>
            </a:fld>
            <a:endParaRPr lang="en-US" altLang="zh-CN" sz="1200">
              <a:solidFill>
                <a:schemeClr val="tx1"/>
              </a:solidFill>
            </a:endParaRPr>
          </a:p>
        </p:txBody>
      </p:sp>
      <p:sp>
        <p:nvSpPr>
          <p:cNvPr id="68611" name="Rectangle 2">
            <a:extLst>
              <a:ext uri="{FF2B5EF4-FFF2-40B4-BE49-F238E27FC236}">
                <a16:creationId xmlns:a16="http://schemas.microsoft.com/office/drawing/2014/main" id="{4A356383-A366-4D95-A4C1-56EBCD1B4EF5}"/>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38B2EC8A-19BE-472C-AFD8-04391009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3FAD138E-D4A4-406A-BFEB-6D303CEA2B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76919508-B2BB-404C-81C6-85A2E6F8E870}" type="slidenum">
              <a:rPr lang="en-US" altLang="zh-CN" sz="1200">
                <a:solidFill>
                  <a:schemeClr val="tx1"/>
                </a:solidFill>
              </a:rPr>
              <a:pPr eaLnBrk="1" hangingPunct="1"/>
              <a:t>16</a:t>
            </a:fld>
            <a:endParaRPr lang="en-US" altLang="zh-CN" sz="1200">
              <a:solidFill>
                <a:schemeClr val="tx1"/>
              </a:solidFill>
            </a:endParaRPr>
          </a:p>
        </p:txBody>
      </p:sp>
      <p:sp>
        <p:nvSpPr>
          <p:cNvPr id="70659" name="Rectangle 2">
            <a:extLst>
              <a:ext uri="{FF2B5EF4-FFF2-40B4-BE49-F238E27FC236}">
                <a16:creationId xmlns:a16="http://schemas.microsoft.com/office/drawing/2014/main" id="{8F485E35-77C6-4544-86F1-1A9ED0F08CE0}"/>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C9AFD893-8509-4748-AB76-4CCFA28FC4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95725BBD-7986-4EFF-ACFC-83F011B865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B3822A9D-24DB-4517-BBD4-756434D16641}" type="slidenum">
              <a:rPr lang="en-US" altLang="zh-CN" sz="1200">
                <a:solidFill>
                  <a:schemeClr val="tx1"/>
                </a:solidFill>
              </a:rPr>
              <a:pPr eaLnBrk="1" hangingPunct="1"/>
              <a:t>17</a:t>
            </a:fld>
            <a:endParaRPr lang="en-US" altLang="zh-CN" sz="1200">
              <a:solidFill>
                <a:schemeClr val="tx1"/>
              </a:solidFill>
            </a:endParaRPr>
          </a:p>
        </p:txBody>
      </p:sp>
      <p:sp>
        <p:nvSpPr>
          <p:cNvPr id="75779" name="Rectangle 2">
            <a:extLst>
              <a:ext uri="{FF2B5EF4-FFF2-40B4-BE49-F238E27FC236}">
                <a16:creationId xmlns:a16="http://schemas.microsoft.com/office/drawing/2014/main" id="{D74083B0-65DB-4808-BBCE-873FDEC1CD8E}"/>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6EC904EF-9031-45D9-AC79-E32138FE56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D026B569-63FD-4784-B044-F63711B49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E45432D4-4C3F-4FE8-8EF2-346E5C326794}" type="slidenum">
              <a:rPr lang="en-US" altLang="zh-CN" sz="1200">
                <a:solidFill>
                  <a:schemeClr val="tx1"/>
                </a:solidFill>
              </a:rPr>
              <a:pPr eaLnBrk="1" hangingPunct="1"/>
              <a:t>19</a:t>
            </a:fld>
            <a:endParaRPr lang="en-US" altLang="zh-CN" sz="1200">
              <a:solidFill>
                <a:schemeClr val="tx1"/>
              </a:solidFill>
            </a:endParaRPr>
          </a:p>
        </p:txBody>
      </p:sp>
      <p:sp>
        <p:nvSpPr>
          <p:cNvPr id="71683" name="Rectangle 2">
            <a:extLst>
              <a:ext uri="{FF2B5EF4-FFF2-40B4-BE49-F238E27FC236}">
                <a16:creationId xmlns:a16="http://schemas.microsoft.com/office/drawing/2014/main" id="{2B1EB270-4BA0-479E-A47B-6AD294D1840F}"/>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40120D9C-BA59-4D57-909E-1E5CB3D63D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284AD603-59F5-46A0-9C4A-1F4E246E6E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A58F921-C002-462A-9367-17302C78E655}" type="slidenum">
              <a:rPr lang="en-US" altLang="zh-CN" sz="1200">
                <a:solidFill>
                  <a:schemeClr val="tx1"/>
                </a:solidFill>
              </a:rPr>
              <a:pPr eaLnBrk="1" hangingPunct="1"/>
              <a:t>20</a:t>
            </a:fld>
            <a:endParaRPr lang="en-US" altLang="zh-CN" sz="1200">
              <a:solidFill>
                <a:schemeClr val="tx1"/>
              </a:solidFill>
            </a:endParaRPr>
          </a:p>
        </p:txBody>
      </p:sp>
      <p:sp>
        <p:nvSpPr>
          <p:cNvPr id="72707" name="Rectangle 2">
            <a:extLst>
              <a:ext uri="{FF2B5EF4-FFF2-40B4-BE49-F238E27FC236}">
                <a16:creationId xmlns:a16="http://schemas.microsoft.com/office/drawing/2014/main" id="{49A49392-E93C-4B1E-956F-8F20451E22DD}"/>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D5633360-E435-477A-8EBA-7C0C1C6FB7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9B6F7E32-068B-460C-A193-06982C1D89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F69B2C3D-FF01-4F26-9AC5-23D32E461DB1}" type="slidenum">
              <a:rPr lang="en-US" altLang="zh-CN" sz="1200">
                <a:solidFill>
                  <a:schemeClr val="tx1"/>
                </a:solidFill>
              </a:rPr>
              <a:pPr eaLnBrk="1" hangingPunct="1"/>
              <a:t>21</a:t>
            </a:fld>
            <a:endParaRPr lang="en-US" altLang="zh-CN" sz="1200">
              <a:solidFill>
                <a:schemeClr val="tx1"/>
              </a:solidFill>
            </a:endParaRPr>
          </a:p>
        </p:txBody>
      </p:sp>
      <p:sp>
        <p:nvSpPr>
          <p:cNvPr id="59395" name="Rectangle 2">
            <a:extLst>
              <a:ext uri="{FF2B5EF4-FFF2-40B4-BE49-F238E27FC236}">
                <a16:creationId xmlns:a16="http://schemas.microsoft.com/office/drawing/2014/main" id="{83778A5A-742D-4356-8520-3F94734DE70E}"/>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4366DC6C-67AC-43DD-BD26-84C3DA6CE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577526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D648F991-6808-433C-9273-8031C31397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C8E6C16-43D1-41A2-AF72-C385FECF3D87}" type="slidenum">
              <a:rPr lang="en-US" altLang="zh-CN" sz="1200">
                <a:solidFill>
                  <a:schemeClr val="tx1"/>
                </a:solidFill>
              </a:rPr>
              <a:pPr eaLnBrk="1" hangingPunct="1"/>
              <a:t>22</a:t>
            </a:fld>
            <a:endParaRPr lang="en-US" altLang="zh-CN" sz="1200">
              <a:solidFill>
                <a:schemeClr val="tx1"/>
              </a:solidFill>
            </a:endParaRPr>
          </a:p>
        </p:txBody>
      </p:sp>
      <p:sp>
        <p:nvSpPr>
          <p:cNvPr id="76803" name="Rectangle 2">
            <a:extLst>
              <a:ext uri="{FF2B5EF4-FFF2-40B4-BE49-F238E27FC236}">
                <a16:creationId xmlns:a16="http://schemas.microsoft.com/office/drawing/2014/main" id="{D0EE5DD2-BC02-4CE6-AA0F-604E309B57D7}"/>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E852D83C-6941-4520-84F5-8310175911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C579BE5-8C32-4FA9-A08D-A0477860D5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85CDA00-DEC4-4280-810C-2FC49A970A31}" type="slidenum">
              <a:rPr lang="en-US" altLang="zh-CN" sz="1200">
                <a:solidFill>
                  <a:schemeClr val="tx1"/>
                </a:solidFill>
              </a:rPr>
              <a:pPr eaLnBrk="1" hangingPunct="1"/>
              <a:t>2</a:t>
            </a:fld>
            <a:endParaRPr lang="en-US" altLang="zh-CN" sz="1200">
              <a:solidFill>
                <a:schemeClr val="tx1"/>
              </a:solidFill>
            </a:endParaRPr>
          </a:p>
        </p:txBody>
      </p:sp>
      <p:sp>
        <p:nvSpPr>
          <p:cNvPr id="55299" name="Rectangle 2">
            <a:extLst>
              <a:ext uri="{FF2B5EF4-FFF2-40B4-BE49-F238E27FC236}">
                <a16:creationId xmlns:a16="http://schemas.microsoft.com/office/drawing/2014/main" id="{63918514-C912-4A52-89F7-178111ECCA0E}"/>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2E75C7B8-EF34-44B9-AF54-444A58A69A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6AF24841-6C9C-4EF1-9CEF-4282992D43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A375CE02-FE8B-40A5-87AD-7F67C8436752}" type="slidenum">
              <a:rPr lang="en-US" altLang="zh-CN" sz="1200">
                <a:solidFill>
                  <a:schemeClr val="tx1"/>
                </a:solidFill>
              </a:rPr>
              <a:pPr eaLnBrk="1" hangingPunct="1"/>
              <a:t>23</a:t>
            </a:fld>
            <a:endParaRPr lang="en-US" altLang="zh-CN" sz="1200">
              <a:solidFill>
                <a:schemeClr val="tx1"/>
              </a:solidFill>
            </a:endParaRPr>
          </a:p>
        </p:txBody>
      </p:sp>
      <p:sp>
        <p:nvSpPr>
          <p:cNvPr id="77827" name="Rectangle 2">
            <a:extLst>
              <a:ext uri="{FF2B5EF4-FFF2-40B4-BE49-F238E27FC236}">
                <a16:creationId xmlns:a16="http://schemas.microsoft.com/office/drawing/2014/main" id="{9D297057-43D0-432F-9A26-F018AE014101}"/>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1C7FC83A-E19C-4909-85BB-BC135552F3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79D3D422-6C29-4AA0-A071-29344AF8F8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9427A72-DF8A-4C24-9F66-2879F5652E0B}" type="slidenum">
              <a:rPr lang="en-US" altLang="zh-CN" sz="1200">
                <a:solidFill>
                  <a:schemeClr val="tx1"/>
                </a:solidFill>
              </a:rPr>
              <a:pPr eaLnBrk="1" hangingPunct="1"/>
              <a:t>24</a:t>
            </a:fld>
            <a:endParaRPr lang="en-US" altLang="zh-CN" sz="1200">
              <a:solidFill>
                <a:schemeClr val="tx1"/>
              </a:solidFill>
            </a:endParaRPr>
          </a:p>
        </p:txBody>
      </p:sp>
      <p:sp>
        <p:nvSpPr>
          <p:cNvPr id="73731" name="Rectangle 2">
            <a:extLst>
              <a:ext uri="{FF2B5EF4-FFF2-40B4-BE49-F238E27FC236}">
                <a16:creationId xmlns:a16="http://schemas.microsoft.com/office/drawing/2014/main" id="{F68C0B34-95E9-4994-8CB2-12A2723B4E04}"/>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0111CEE1-61A0-49AF-A24A-16B87A7445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D026B569-63FD-4784-B044-F63711B49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E45432D4-4C3F-4FE8-8EF2-346E5C326794}" type="slidenum">
              <a:rPr lang="en-US" altLang="zh-CN" sz="1200">
                <a:solidFill>
                  <a:schemeClr val="tx1"/>
                </a:solidFill>
              </a:rPr>
              <a:pPr eaLnBrk="1" hangingPunct="1"/>
              <a:t>25</a:t>
            </a:fld>
            <a:endParaRPr lang="en-US" altLang="zh-CN" sz="1200">
              <a:solidFill>
                <a:schemeClr val="tx1"/>
              </a:solidFill>
            </a:endParaRPr>
          </a:p>
        </p:txBody>
      </p:sp>
      <p:sp>
        <p:nvSpPr>
          <p:cNvPr id="71683" name="Rectangle 2">
            <a:extLst>
              <a:ext uri="{FF2B5EF4-FFF2-40B4-BE49-F238E27FC236}">
                <a16:creationId xmlns:a16="http://schemas.microsoft.com/office/drawing/2014/main" id="{2B1EB270-4BA0-479E-A47B-6AD294D1840F}"/>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40120D9C-BA59-4D57-909E-1E5CB3D63D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359863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B0C5B33E-C78B-4A20-A7AD-84D49FDA4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5B1639C5-CB59-4B05-ABB4-0F05C12C952C}" type="slidenum">
              <a:rPr lang="en-US" altLang="zh-CN" sz="1200">
                <a:solidFill>
                  <a:schemeClr val="tx1"/>
                </a:solidFill>
              </a:rPr>
              <a:pPr eaLnBrk="1" hangingPunct="1"/>
              <a:t>26</a:t>
            </a:fld>
            <a:endParaRPr lang="en-US" altLang="zh-CN" sz="1200">
              <a:solidFill>
                <a:schemeClr val="tx1"/>
              </a:solidFill>
            </a:endParaRPr>
          </a:p>
        </p:txBody>
      </p:sp>
      <p:sp>
        <p:nvSpPr>
          <p:cNvPr id="74755" name="Rectangle 2">
            <a:extLst>
              <a:ext uri="{FF2B5EF4-FFF2-40B4-BE49-F238E27FC236}">
                <a16:creationId xmlns:a16="http://schemas.microsoft.com/office/drawing/2014/main" id="{56331B3D-7BBA-4261-ADFE-338DC0B88559}"/>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AFE31056-B31F-4B2E-8269-A5CB666A3B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9B6F7E32-068B-460C-A193-06982C1D89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69B2C3D-FF01-4F26-9AC5-23D32E461DB1}"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9395" name="Rectangle 2">
            <a:extLst>
              <a:ext uri="{FF2B5EF4-FFF2-40B4-BE49-F238E27FC236}">
                <a16:creationId xmlns:a16="http://schemas.microsoft.com/office/drawing/2014/main" id="{83778A5A-742D-4356-8520-3F94734DE70E}"/>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4366DC6C-67AC-43DD-BD26-84C3DA6CE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748476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C9CB446E-67BC-4F7A-A703-6762E64A7B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C052462-7B93-4B2A-82F6-AEA9EB98A461}" type="slidenum">
              <a:rPr lang="en-US" altLang="zh-CN" sz="1200">
                <a:solidFill>
                  <a:schemeClr val="tx1"/>
                </a:solidFill>
              </a:rPr>
              <a:pPr eaLnBrk="1" hangingPunct="1"/>
              <a:t>28</a:t>
            </a:fld>
            <a:endParaRPr lang="en-US" altLang="zh-CN" sz="1200">
              <a:solidFill>
                <a:schemeClr val="tx1"/>
              </a:solidFill>
            </a:endParaRPr>
          </a:p>
        </p:txBody>
      </p:sp>
      <p:sp>
        <p:nvSpPr>
          <p:cNvPr id="78851" name="Rectangle 2">
            <a:extLst>
              <a:ext uri="{FF2B5EF4-FFF2-40B4-BE49-F238E27FC236}">
                <a16:creationId xmlns:a16="http://schemas.microsoft.com/office/drawing/2014/main" id="{4A8DD099-9089-4DDD-B4EB-3522FFD7F64F}"/>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21FC4421-A719-444D-887A-4464F771AE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C9CB446E-67BC-4F7A-A703-6762E64A7B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C052462-7B93-4B2A-82F6-AEA9EB98A461}" type="slidenum">
              <a:rPr lang="en-US" altLang="zh-CN" sz="1200">
                <a:solidFill>
                  <a:schemeClr val="tx1"/>
                </a:solidFill>
              </a:rPr>
              <a:pPr eaLnBrk="1" hangingPunct="1"/>
              <a:t>29</a:t>
            </a:fld>
            <a:endParaRPr lang="en-US" altLang="zh-CN" sz="1200">
              <a:solidFill>
                <a:schemeClr val="tx1"/>
              </a:solidFill>
            </a:endParaRPr>
          </a:p>
        </p:txBody>
      </p:sp>
      <p:sp>
        <p:nvSpPr>
          <p:cNvPr id="78851" name="Rectangle 2">
            <a:extLst>
              <a:ext uri="{FF2B5EF4-FFF2-40B4-BE49-F238E27FC236}">
                <a16:creationId xmlns:a16="http://schemas.microsoft.com/office/drawing/2014/main" id="{4A8DD099-9089-4DDD-B4EB-3522FFD7F64F}"/>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21FC4421-A719-444D-887A-4464F771AE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787334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2481844A-6BFC-4386-818E-1CBA3BE4D2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F795883D-12C9-467B-A011-B27773EF9598}" type="slidenum">
              <a:rPr lang="en-US" altLang="zh-CN" sz="1200">
                <a:solidFill>
                  <a:schemeClr val="tx1"/>
                </a:solidFill>
              </a:rPr>
              <a:pPr eaLnBrk="1" hangingPunct="1"/>
              <a:t>30</a:t>
            </a:fld>
            <a:endParaRPr lang="en-US" altLang="zh-CN" sz="1200">
              <a:solidFill>
                <a:schemeClr val="tx1"/>
              </a:solidFill>
            </a:endParaRPr>
          </a:p>
        </p:txBody>
      </p:sp>
      <p:sp>
        <p:nvSpPr>
          <p:cNvPr id="79875" name="Rectangle 2">
            <a:extLst>
              <a:ext uri="{FF2B5EF4-FFF2-40B4-BE49-F238E27FC236}">
                <a16:creationId xmlns:a16="http://schemas.microsoft.com/office/drawing/2014/main" id="{A2F68B69-7ABC-45E4-AF9C-5839C5AE1C36}"/>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14745C4A-B1B9-4460-AD72-BE792A3BF9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D9D020BB-499F-46AF-912F-13FDA0094A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AC167626-E491-49F4-832B-9C183E044F3F}" type="slidenum">
              <a:rPr lang="en-US" altLang="zh-CN" sz="1200">
                <a:solidFill>
                  <a:schemeClr val="tx1"/>
                </a:solidFill>
              </a:rPr>
              <a:pPr eaLnBrk="1" hangingPunct="1"/>
              <a:t>31</a:t>
            </a:fld>
            <a:endParaRPr lang="en-US" altLang="zh-CN" sz="1200">
              <a:solidFill>
                <a:schemeClr val="tx1"/>
              </a:solidFill>
            </a:endParaRPr>
          </a:p>
        </p:txBody>
      </p:sp>
      <p:sp>
        <p:nvSpPr>
          <p:cNvPr id="80899" name="Rectangle 2">
            <a:extLst>
              <a:ext uri="{FF2B5EF4-FFF2-40B4-BE49-F238E27FC236}">
                <a16:creationId xmlns:a16="http://schemas.microsoft.com/office/drawing/2014/main" id="{BB48BA54-4128-4834-93D5-9232C2EE5104}"/>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842C6030-63AF-4042-B066-3F23B8C454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3C9BBDEE-FE3F-4A58-B904-436C8CEC5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57151AAF-E78B-4DD4-A5FE-73579481B25A}" type="slidenum">
              <a:rPr lang="en-US" altLang="zh-CN" sz="1200">
                <a:solidFill>
                  <a:schemeClr val="tx1"/>
                </a:solidFill>
              </a:rPr>
              <a:pPr eaLnBrk="1" hangingPunct="1"/>
              <a:t>34</a:t>
            </a:fld>
            <a:endParaRPr lang="en-US" altLang="zh-CN" sz="1200">
              <a:solidFill>
                <a:schemeClr val="tx1"/>
              </a:solidFill>
            </a:endParaRPr>
          </a:p>
        </p:txBody>
      </p:sp>
      <p:sp>
        <p:nvSpPr>
          <p:cNvPr id="84995" name="Rectangle 2">
            <a:extLst>
              <a:ext uri="{FF2B5EF4-FFF2-40B4-BE49-F238E27FC236}">
                <a16:creationId xmlns:a16="http://schemas.microsoft.com/office/drawing/2014/main" id="{BD7A4BC5-D165-4BDB-8B42-9E70B660D9D9}"/>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545CD0D0-0E4A-47C4-8C4D-5756C982BB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33CC4DD8-0F0A-4BA3-A76D-64A739FE7D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33225EA4-7FB5-4FC8-94EC-C10464349BC3}" type="slidenum">
              <a:rPr lang="en-US" altLang="zh-CN" sz="1200">
                <a:solidFill>
                  <a:schemeClr val="tx1"/>
                </a:solidFill>
              </a:rPr>
              <a:pPr eaLnBrk="1" hangingPunct="1"/>
              <a:t>3</a:t>
            </a:fld>
            <a:endParaRPr lang="en-US" altLang="zh-CN" sz="1200">
              <a:solidFill>
                <a:schemeClr val="tx1"/>
              </a:solidFill>
            </a:endParaRPr>
          </a:p>
        </p:txBody>
      </p:sp>
      <p:sp>
        <p:nvSpPr>
          <p:cNvPr id="57347" name="Rectangle 2">
            <a:extLst>
              <a:ext uri="{FF2B5EF4-FFF2-40B4-BE49-F238E27FC236}">
                <a16:creationId xmlns:a16="http://schemas.microsoft.com/office/drawing/2014/main" id="{8BCBC1A0-C412-448D-91FB-A9887DA90C53}"/>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39622681-A1C5-42CD-B303-7EACEADE97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5503D2CE-5A84-4B2F-9D8B-722F4DC6F7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395866AE-431F-43B3-9A0F-9225D64EC7F0}" type="slidenum">
              <a:rPr lang="en-US" altLang="zh-CN" sz="1200">
                <a:solidFill>
                  <a:schemeClr val="tx1"/>
                </a:solidFill>
              </a:rPr>
              <a:pPr eaLnBrk="1" hangingPunct="1"/>
              <a:t>35</a:t>
            </a:fld>
            <a:endParaRPr lang="en-US" altLang="zh-CN" sz="1200">
              <a:solidFill>
                <a:schemeClr val="tx1"/>
              </a:solidFill>
            </a:endParaRPr>
          </a:p>
        </p:txBody>
      </p:sp>
      <p:sp>
        <p:nvSpPr>
          <p:cNvPr id="86019" name="Rectangle 2">
            <a:extLst>
              <a:ext uri="{FF2B5EF4-FFF2-40B4-BE49-F238E27FC236}">
                <a16:creationId xmlns:a16="http://schemas.microsoft.com/office/drawing/2014/main" id="{F2C7FF58-4433-4A51-A18D-485B9B12D5CA}"/>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58119A45-749C-4620-9D05-5C1C284381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4E74C5DD-BE6D-43D4-9542-6B1E9B56F0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E3B03ED8-016E-4FA4-B437-DE9FF897CBE8}" type="slidenum">
              <a:rPr lang="en-US" altLang="zh-CN" sz="1200">
                <a:solidFill>
                  <a:schemeClr val="tx1"/>
                </a:solidFill>
              </a:rPr>
              <a:pPr eaLnBrk="1" hangingPunct="1"/>
              <a:t>36</a:t>
            </a:fld>
            <a:endParaRPr lang="en-US" altLang="zh-CN" sz="1200">
              <a:solidFill>
                <a:schemeClr val="tx1"/>
              </a:solidFill>
            </a:endParaRPr>
          </a:p>
        </p:txBody>
      </p:sp>
      <p:sp>
        <p:nvSpPr>
          <p:cNvPr id="89091" name="Rectangle 2">
            <a:extLst>
              <a:ext uri="{FF2B5EF4-FFF2-40B4-BE49-F238E27FC236}">
                <a16:creationId xmlns:a16="http://schemas.microsoft.com/office/drawing/2014/main" id="{4F12F08D-67DF-4AF3-B920-18699FA60E57}"/>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6C7E8A08-6E00-4050-B712-1EBD753D8A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CE48E32E-DC00-45B7-BE6F-FF7A939A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13BBC03-A217-4456-B5CB-74B2986D1919}" type="slidenum">
              <a:rPr lang="en-US" altLang="zh-CN" sz="1200">
                <a:solidFill>
                  <a:schemeClr val="tx1"/>
                </a:solidFill>
              </a:rPr>
              <a:pPr eaLnBrk="1" hangingPunct="1"/>
              <a:t>37</a:t>
            </a:fld>
            <a:endParaRPr lang="en-US" altLang="zh-CN" sz="1200">
              <a:solidFill>
                <a:schemeClr val="tx1"/>
              </a:solidFill>
            </a:endParaRPr>
          </a:p>
        </p:txBody>
      </p:sp>
      <p:sp>
        <p:nvSpPr>
          <p:cNvPr id="90115" name="Rectangle 2">
            <a:extLst>
              <a:ext uri="{FF2B5EF4-FFF2-40B4-BE49-F238E27FC236}">
                <a16:creationId xmlns:a16="http://schemas.microsoft.com/office/drawing/2014/main" id="{F0124F0A-BC40-4058-846F-95278CE2CBD4}"/>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4C62F905-0808-4FEA-B900-5CB0D59D52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7BCE2F96-A8A2-4EEE-BBEE-896216A3F3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52F2C4F2-1FA4-4322-A4FB-38ADF4D1F483}" type="slidenum">
              <a:rPr lang="en-US" altLang="zh-CN" sz="1200">
                <a:solidFill>
                  <a:schemeClr val="tx1"/>
                </a:solidFill>
              </a:rPr>
              <a:pPr eaLnBrk="1" hangingPunct="1"/>
              <a:t>38</a:t>
            </a:fld>
            <a:endParaRPr lang="en-US" altLang="zh-CN" sz="1200">
              <a:solidFill>
                <a:schemeClr val="tx1"/>
              </a:solidFill>
            </a:endParaRPr>
          </a:p>
        </p:txBody>
      </p:sp>
      <p:sp>
        <p:nvSpPr>
          <p:cNvPr id="92163" name="Rectangle 2">
            <a:extLst>
              <a:ext uri="{FF2B5EF4-FFF2-40B4-BE49-F238E27FC236}">
                <a16:creationId xmlns:a16="http://schemas.microsoft.com/office/drawing/2014/main" id="{32BC4B46-08BB-4B6C-B264-CB06C3E51732}"/>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BBCCD568-227F-4A21-9C94-3543AAAB0F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A3A8BC1A-66D2-4B84-9F7B-B7B15C6691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DF47788-8D45-4DE7-9E43-4B5BD2DE2ECC}" type="slidenum">
              <a:rPr lang="en-US" altLang="zh-CN" sz="1200">
                <a:solidFill>
                  <a:schemeClr val="tx1"/>
                </a:solidFill>
              </a:rPr>
              <a:pPr eaLnBrk="1" hangingPunct="1"/>
              <a:t>4</a:t>
            </a:fld>
            <a:endParaRPr lang="en-US" altLang="zh-CN" sz="1200">
              <a:solidFill>
                <a:schemeClr val="tx1"/>
              </a:solidFill>
            </a:endParaRPr>
          </a:p>
        </p:txBody>
      </p:sp>
      <p:sp>
        <p:nvSpPr>
          <p:cNvPr id="58371" name="Rectangle 2">
            <a:extLst>
              <a:ext uri="{FF2B5EF4-FFF2-40B4-BE49-F238E27FC236}">
                <a16:creationId xmlns:a16="http://schemas.microsoft.com/office/drawing/2014/main" id="{468616F1-5C5B-4AE4-AA6F-7C838CD28452}"/>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1EFBAB77-941E-44B4-A3AB-7356F66B58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9B6F7E32-068B-460C-A193-06982C1D89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F69B2C3D-FF01-4F26-9AC5-23D32E461DB1}" type="slidenum">
              <a:rPr lang="en-US" altLang="zh-CN" sz="1200">
                <a:solidFill>
                  <a:schemeClr val="tx1"/>
                </a:solidFill>
              </a:rPr>
              <a:pPr eaLnBrk="1" hangingPunct="1"/>
              <a:t>6</a:t>
            </a:fld>
            <a:endParaRPr lang="en-US" altLang="zh-CN" sz="1200">
              <a:solidFill>
                <a:schemeClr val="tx1"/>
              </a:solidFill>
            </a:endParaRPr>
          </a:p>
        </p:txBody>
      </p:sp>
      <p:sp>
        <p:nvSpPr>
          <p:cNvPr id="59395" name="Rectangle 2">
            <a:extLst>
              <a:ext uri="{FF2B5EF4-FFF2-40B4-BE49-F238E27FC236}">
                <a16:creationId xmlns:a16="http://schemas.microsoft.com/office/drawing/2014/main" id="{83778A5A-742D-4356-8520-3F94734DE70E}"/>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4366DC6C-67AC-43DD-BD26-84C3DA6CE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260832D3-E7FE-487A-A646-C9DAC32BC9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32A27DA-4946-431D-96BB-FBCF984136F9}" type="slidenum">
              <a:rPr lang="en-US" altLang="zh-CN" sz="1200">
                <a:solidFill>
                  <a:schemeClr val="tx1"/>
                </a:solidFill>
              </a:rPr>
              <a:pPr eaLnBrk="1" hangingPunct="1"/>
              <a:t>7</a:t>
            </a:fld>
            <a:endParaRPr lang="en-US" altLang="zh-CN" sz="1200">
              <a:solidFill>
                <a:schemeClr val="tx1"/>
              </a:solidFill>
            </a:endParaRPr>
          </a:p>
        </p:txBody>
      </p:sp>
      <p:sp>
        <p:nvSpPr>
          <p:cNvPr id="62467" name="Rectangle 2">
            <a:extLst>
              <a:ext uri="{FF2B5EF4-FFF2-40B4-BE49-F238E27FC236}">
                <a16:creationId xmlns:a16="http://schemas.microsoft.com/office/drawing/2014/main" id="{4444E527-2FA6-4BF0-AE09-E2F82BB70BC0}"/>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3AF387D1-07F7-4798-98E1-32A81C2C0E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20AB6BAE-AAD7-471C-9AA7-EE48F66D51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6D87BEF2-9BA6-4394-83AE-27C8E67C7BAC}" type="slidenum">
              <a:rPr lang="en-US" altLang="zh-CN" sz="1200">
                <a:solidFill>
                  <a:schemeClr val="tx1"/>
                </a:solidFill>
              </a:rPr>
              <a:pPr eaLnBrk="1" hangingPunct="1"/>
              <a:t>8</a:t>
            </a:fld>
            <a:endParaRPr lang="en-US" altLang="zh-CN" sz="1200">
              <a:solidFill>
                <a:schemeClr val="tx1"/>
              </a:solidFill>
            </a:endParaRPr>
          </a:p>
        </p:txBody>
      </p:sp>
      <p:sp>
        <p:nvSpPr>
          <p:cNvPr id="66563" name="Rectangle 2">
            <a:extLst>
              <a:ext uri="{FF2B5EF4-FFF2-40B4-BE49-F238E27FC236}">
                <a16:creationId xmlns:a16="http://schemas.microsoft.com/office/drawing/2014/main" id="{80B83351-8D2E-4894-A9DE-4D6AC82ECEAA}"/>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FA1CA9A8-6612-4B4A-BAB5-223B938D91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E02AD4CD-E4CB-4C0C-A18A-28E4260670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28E02D1-1F5E-4A52-BA70-A40565C3ACCD}" type="slidenum">
              <a:rPr lang="en-US" altLang="zh-CN" sz="1200">
                <a:solidFill>
                  <a:schemeClr val="tx1"/>
                </a:solidFill>
              </a:rPr>
              <a:pPr eaLnBrk="1" hangingPunct="1"/>
              <a:t>10</a:t>
            </a:fld>
            <a:endParaRPr lang="en-US" altLang="zh-CN" sz="1200">
              <a:solidFill>
                <a:schemeClr val="tx1"/>
              </a:solidFill>
            </a:endParaRPr>
          </a:p>
        </p:txBody>
      </p:sp>
      <p:sp>
        <p:nvSpPr>
          <p:cNvPr id="63491" name="Rectangle 2">
            <a:extLst>
              <a:ext uri="{FF2B5EF4-FFF2-40B4-BE49-F238E27FC236}">
                <a16:creationId xmlns:a16="http://schemas.microsoft.com/office/drawing/2014/main" id="{6D1E7103-998F-401C-A54A-363A883A5253}"/>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708DD7F8-491E-445C-9C6A-BCDB16C23D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91A1C079-3A53-4367-941A-C2AFE7E8AF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12EBD2BD-84E1-4AF0-9664-A3182636B693}" type="slidenum">
              <a:rPr lang="en-US" altLang="zh-CN" sz="1200">
                <a:solidFill>
                  <a:schemeClr val="tx1"/>
                </a:solidFill>
              </a:rPr>
              <a:pPr eaLnBrk="1" hangingPunct="1"/>
              <a:t>11</a:t>
            </a:fld>
            <a:endParaRPr lang="en-US" altLang="zh-CN" sz="1200">
              <a:solidFill>
                <a:schemeClr val="tx1"/>
              </a:solidFill>
            </a:endParaRPr>
          </a:p>
        </p:txBody>
      </p:sp>
      <p:sp>
        <p:nvSpPr>
          <p:cNvPr id="64515" name="Rectangle 2">
            <a:extLst>
              <a:ext uri="{FF2B5EF4-FFF2-40B4-BE49-F238E27FC236}">
                <a16:creationId xmlns:a16="http://schemas.microsoft.com/office/drawing/2014/main" id="{0EB1167B-939B-471A-BE14-E9AD491AD50C}"/>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73AB2001-828C-4B51-994B-858EB9AE03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3124200"/>
            <a:ext cx="7772400" cy="838200"/>
          </a:xfrm>
        </p:spPr>
        <p:txBody>
          <a:bodyPr/>
          <a:lstStyle>
            <a:lvl1pPr>
              <a:defRPr sz="4400"/>
            </a:lvl1pPr>
          </a:lstStyle>
          <a:p>
            <a:r>
              <a:rPr lang="en-US" altLang="zh-CN"/>
              <a:t>Click to edit Master title style</a:t>
            </a:r>
          </a:p>
        </p:txBody>
      </p:sp>
      <p:sp>
        <p:nvSpPr>
          <p:cNvPr id="4099" name="Rectangle 3"/>
          <p:cNvSpPr>
            <a:spLocks noGrp="1" noChangeArrowheads="1"/>
          </p:cNvSpPr>
          <p:nvPr>
            <p:ph type="subTitle" idx="1"/>
          </p:nvPr>
        </p:nvSpPr>
        <p:spPr>
          <a:xfrm>
            <a:off x="1371600" y="4191000"/>
            <a:ext cx="6248400" cy="990600"/>
          </a:xfrm>
        </p:spPr>
        <p:txBody>
          <a:bodyPr/>
          <a:lstStyle>
            <a:lvl1pPr marL="0" indent="0" algn="ctr">
              <a:buFontTx/>
              <a:buNone/>
              <a:defRPr sz="4300" b="1"/>
            </a:lvl1pPr>
          </a:lstStyle>
          <a:p>
            <a:r>
              <a:rPr lang="en-US" altLang="zh-CN"/>
              <a:t>Click to edit Master subtitle style</a:t>
            </a:r>
          </a:p>
        </p:txBody>
      </p:sp>
      <p:sp>
        <p:nvSpPr>
          <p:cNvPr id="4" name="Rectangle 4">
            <a:extLst>
              <a:ext uri="{FF2B5EF4-FFF2-40B4-BE49-F238E27FC236}">
                <a16:creationId xmlns:a16="http://schemas.microsoft.com/office/drawing/2014/main" id="{5DF8AE89-7A83-42E9-AB59-A65C024B1400}"/>
              </a:ext>
            </a:extLst>
          </p:cNvPr>
          <p:cNvSpPr>
            <a:spLocks noGrp="1" noChangeArrowheads="1"/>
          </p:cNvSpPr>
          <p:nvPr>
            <p:ph type="dt" sz="half" idx="10"/>
          </p:nvPr>
        </p:nvSpPr>
        <p:spPr bwMode="auto">
          <a:xfrm>
            <a:off x="6858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smtClean="0">
                <a:solidFill>
                  <a:srgbClr val="222222"/>
                </a:solidFill>
                <a:ea typeface="宋体" charset="-122"/>
              </a:defRPr>
            </a:lvl1pPr>
          </a:lstStyle>
          <a:p>
            <a:pPr>
              <a:defRPr/>
            </a:pPr>
            <a:r>
              <a:rPr lang="en-US" altLang="zh-CN"/>
              <a:t>Linux+ Guide to Linux Certification, Second Edition</a:t>
            </a:r>
          </a:p>
        </p:txBody>
      </p:sp>
      <p:sp>
        <p:nvSpPr>
          <p:cNvPr id="5" name="Rectangle 5">
            <a:extLst>
              <a:ext uri="{FF2B5EF4-FFF2-40B4-BE49-F238E27FC236}">
                <a16:creationId xmlns:a16="http://schemas.microsoft.com/office/drawing/2014/main" id="{D96FCFBA-5C88-4A01-ABC7-0B27BB1937B5}"/>
              </a:ext>
            </a:extLst>
          </p:cNvPr>
          <p:cNvSpPr>
            <a:spLocks noGrp="1" noChangeArrowheads="1"/>
          </p:cNvSpPr>
          <p:nvPr>
            <p:ph type="ftr" sz="quarter" idx="11"/>
          </p:nvPr>
        </p:nvSpPr>
        <p:spPr>
          <a:xfrm>
            <a:off x="3124200" y="6248400"/>
            <a:ext cx="2895600" cy="457200"/>
          </a:xfrm>
        </p:spPr>
        <p:txBody>
          <a:bodyPr/>
          <a:lstStyle>
            <a:lvl1pPr algn="ctr">
              <a:defRPr smtClean="0">
                <a:latin typeface="Times New Roman" pitchFamily="18" charset="0"/>
              </a:defRPr>
            </a:lvl1pPr>
          </a:lstStyle>
          <a:p>
            <a:pPr>
              <a:defRPr/>
            </a:pPr>
            <a:r>
              <a:rPr lang="en-US" altLang="zh-CN"/>
              <a:t>A First Book of ANSI C, Fourth Edition</a:t>
            </a:r>
          </a:p>
        </p:txBody>
      </p:sp>
      <p:sp>
        <p:nvSpPr>
          <p:cNvPr id="6" name="Rectangle 6">
            <a:extLst>
              <a:ext uri="{FF2B5EF4-FFF2-40B4-BE49-F238E27FC236}">
                <a16:creationId xmlns:a16="http://schemas.microsoft.com/office/drawing/2014/main" id="{138C032F-22C5-407E-9AD3-0A10FDB2CB2D}"/>
              </a:ext>
            </a:extLst>
          </p:cNvPr>
          <p:cNvSpPr>
            <a:spLocks noGrp="1" noChangeArrowheads="1"/>
          </p:cNvSpPr>
          <p:nvPr>
            <p:ph type="sldNum" sz="quarter" idx="12"/>
          </p:nvPr>
        </p:nvSpPr>
        <p:spPr>
          <a:xfrm>
            <a:off x="6553200" y="6248400"/>
            <a:ext cx="1905000" cy="457200"/>
          </a:xfrm>
        </p:spPr>
        <p:txBody>
          <a:bodyPr/>
          <a:lstStyle>
            <a:lvl1pPr>
              <a:defRPr>
                <a:latin typeface="Times New Roman" panose="02020603050405020304" pitchFamily="18" charset="0"/>
              </a:defRPr>
            </a:lvl1pPr>
          </a:lstStyle>
          <a:p>
            <a:fld id="{1B2C845A-741A-4119-81EE-3D42D516CF52}" type="slidenum">
              <a:rPr lang="en-US" altLang="zh-CN"/>
              <a:pPr/>
              <a:t>‹#›</a:t>
            </a:fld>
            <a:endParaRPr lang="en-US" altLang="zh-CN"/>
          </a:p>
        </p:txBody>
      </p:sp>
    </p:spTree>
    <p:extLst>
      <p:ext uri="{BB962C8B-B14F-4D97-AF65-F5344CB8AC3E}">
        <p14:creationId xmlns:p14="http://schemas.microsoft.com/office/powerpoint/2010/main" val="3179891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16:creationId xmlns:a16="http://schemas.microsoft.com/office/drawing/2014/main" id="{8CEB0ACA-AE07-4CDC-974C-EB8D05E9EB6A}"/>
              </a:ext>
            </a:extLst>
          </p:cNvPr>
          <p:cNvSpPr>
            <a:spLocks noGrp="1" noChangeArrowheads="1"/>
          </p:cNvSpPr>
          <p:nvPr>
            <p:ph type="ftr" sz="quarter" idx="10"/>
          </p:nvPr>
        </p:nvSpPr>
        <p:spPr>
          <a:ln/>
        </p:spPr>
        <p:txBody>
          <a:bodyPr/>
          <a:lstStyle>
            <a:lvl1pPr>
              <a:defRPr/>
            </a:lvl1pPr>
          </a:lstStyle>
          <a:p>
            <a:pPr>
              <a:defRPr/>
            </a:pPr>
            <a:r>
              <a:rPr lang="en-US" altLang="zh-CN"/>
              <a:t>A First Book of ANSI C, Fourth Edition</a:t>
            </a:r>
          </a:p>
        </p:txBody>
      </p:sp>
      <p:sp>
        <p:nvSpPr>
          <p:cNvPr id="5" name="Rectangle 6">
            <a:extLst>
              <a:ext uri="{FF2B5EF4-FFF2-40B4-BE49-F238E27FC236}">
                <a16:creationId xmlns:a16="http://schemas.microsoft.com/office/drawing/2014/main" id="{467D960A-1E66-4358-97BD-8BA046281601}"/>
              </a:ext>
            </a:extLst>
          </p:cNvPr>
          <p:cNvSpPr>
            <a:spLocks noGrp="1" noChangeArrowheads="1"/>
          </p:cNvSpPr>
          <p:nvPr>
            <p:ph type="sldNum" sz="quarter" idx="11"/>
          </p:nvPr>
        </p:nvSpPr>
        <p:spPr>
          <a:ln/>
        </p:spPr>
        <p:txBody>
          <a:bodyPr/>
          <a:lstStyle>
            <a:lvl1pPr>
              <a:defRPr/>
            </a:lvl1pPr>
          </a:lstStyle>
          <a:p>
            <a:fld id="{DE5469C7-0702-4277-918F-555AC2AEF8B0}" type="slidenum">
              <a:rPr lang="en-US" altLang="zh-CN"/>
              <a:pPr/>
              <a:t>‹#›</a:t>
            </a:fld>
            <a:endParaRPr lang="en-US" altLang="zh-CN"/>
          </a:p>
        </p:txBody>
      </p:sp>
    </p:spTree>
    <p:extLst>
      <p:ext uri="{BB962C8B-B14F-4D97-AF65-F5344CB8AC3E}">
        <p14:creationId xmlns:p14="http://schemas.microsoft.com/office/powerpoint/2010/main" val="1050695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91300" y="381000"/>
            <a:ext cx="2019300" cy="5867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33400" y="381000"/>
            <a:ext cx="5905500" cy="5867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16:creationId xmlns:a16="http://schemas.microsoft.com/office/drawing/2014/main" id="{0DF9C33A-B47C-4F37-9595-9061343F55F3}"/>
              </a:ext>
            </a:extLst>
          </p:cNvPr>
          <p:cNvSpPr>
            <a:spLocks noGrp="1" noChangeArrowheads="1"/>
          </p:cNvSpPr>
          <p:nvPr>
            <p:ph type="ftr" sz="quarter" idx="10"/>
          </p:nvPr>
        </p:nvSpPr>
        <p:spPr>
          <a:ln/>
        </p:spPr>
        <p:txBody>
          <a:bodyPr/>
          <a:lstStyle>
            <a:lvl1pPr>
              <a:defRPr/>
            </a:lvl1pPr>
          </a:lstStyle>
          <a:p>
            <a:pPr>
              <a:defRPr/>
            </a:pPr>
            <a:r>
              <a:rPr lang="en-US" altLang="zh-CN"/>
              <a:t>A First Book of ANSI C, Fourth Edition</a:t>
            </a:r>
          </a:p>
        </p:txBody>
      </p:sp>
      <p:sp>
        <p:nvSpPr>
          <p:cNvPr id="5" name="Rectangle 6">
            <a:extLst>
              <a:ext uri="{FF2B5EF4-FFF2-40B4-BE49-F238E27FC236}">
                <a16:creationId xmlns:a16="http://schemas.microsoft.com/office/drawing/2014/main" id="{2008EA37-F6B5-4633-AA45-8293E0F9EEFF}"/>
              </a:ext>
            </a:extLst>
          </p:cNvPr>
          <p:cNvSpPr>
            <a:spLocks noGrp="1" noChangeArrowheads="1"/>
          </p:cNvSpPr>
          <p:nvPr>
            <p:ph type="sldNum" sz="quarter" idx="11"/>
          </p:nvPr>
        </p:nvSpPr>
        <p:spPr>
          <a:ln/>
        </p:spPr>
        <p:txBody>
          <a:bodyPr/>
          <a:lstStyle>
            <a:lvl1pPr>
              <a:defRPr/>
            </a:lvl1pPr>
          </a:lstStyle>
          <a:p>
            <a:fld id="{92B515F3-8D14-4779-9C11-DCEEB58F616D}" type="slidenum">
              <a:rPr lang="en-US" altLang="zh-CN"/>
              <a:pPr/>
              <a:t>‹#›</a:t>
            </a:fld>
            <a:endParaRPr lang="en-US" altLang="zh-CN"/>
          </a:p>
        </p:txBody>
      </p:sp>
    </p:spTree>
    <p:extLst>
      <p:ext uri="{BB962C8B-B14F-4D97-AF65-F5344CB8AC3E}">
        <p14:creationId xmlns:p14="http://schemas.microsoft.com/office/powerpoint/2010/main" val="2630474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33400" y="381000"/>
            <a:ext cx="8077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533400" y="1676400"/>
            <a:ext cx="8077200" cy="2209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33400" y="4038600"/>
            <a:ext cx="8077200" cy="2209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a:extLst>
              <a:ext uri="{FF2B5EF4-FFF2-40B4-BE49-F238E27FC236}">
                <a16:creationId xmlns:a16="http://schemas.microsoft.com/office/drawing/2014/main" id="{4EC3B2DE-AB34-4D7E-BCF0-F55EAE859168}"/>
              </a:ext>
            </a:extLst>
          </p:cNvPr>
          <p:cNvSpPr>
            <a:spLocks noGrp="1" noChangeArrowheads="1"/>
          </p:cNvSpPr>
          <p:nvPr>
            <p:ph type="ftr" sz="quarter" idx="10"/>
          </p:nvPr>
        </p:nvSpPr>
        <p:spPr>
          <a:ln/>
        </p:spPr>
        <p:txBody>
          <a:bodyPr/>
          <a:lstStyle>
            <a:lvl1pPr>
              <a:defRPr/>
            </a:lvl1pPr>
          </a:lstStyle>
          <a:p>
            <a:pPr>
              <a:defRPr/>
            </a:pPr>
            <a:r>
              <a:rPr lang="en-US" altLang="zh-CN"/>
              <a:t>A First Book of ANSI C, Fourth Edition</a:t>
            </a:r>
          </a:p>
        </p:txBody>
      </p:sp>
      <p:sp>
        <p:nvSpPr>
          <p:cNvPr id="6" name="Rectangle 6">
            <a:extLst>
              <a:ext uri="{FF2B5EF4-FFF2-40B4-BE49-F238E27FC236}">
                <a16:creationId xmlns:a16="http://schemas.microsoft.com/office/drawing/2014/main" id="{1026D744-1311-431D-A7DF-4BDF5D30369A}"/>
              </a:ext>
            </a:extLst>
          </p:cNvPr>
          <p:cNvSpPr>
            <a:spLocks noGrp="1" noChangeArrowheads="1"/>
          </p:cNvSpPr>
          <p:nvPr>
            <p:ph type="sldNum" sz="quarter" idx="11"/>
          </p:nvPr>
        </p:nvSpPr>
        <p:spPr>
          <a:ln/>
        </p:spPr>
        <p:txBody>
          <a:bodyPr/>
          <a:lstStyle>
            <a:lvl1pPr>
              <a:defRPr/>
            </a:lvl1pPr>
          </a:lstStyle>
          <a:p>
            <a:fld id="{6A0181D3-9DF4-4377-9684-71FC5E5C87E1}" type="slidenum">
              <a:rPr lang="en-US" altLang="zh-CN"/>
              <a:pPr/>
              <a:t>‹#›</a:t>
            </a:fld>
            <a:endParaRPr lang="en-US" altLang="zh-CN"/>
          </a:p>
        </p:txBody>
      </p:sp>
    </p:spTree>
    <p:extLst>
      <p:ext uri="{BB962C8B-B14F-4D97-AF65-F5344CB8AC3E}">
        <p14:creationId xmlns:p14="http://schemas.microsoft.com/office/powerpoint/2010/main" val="754744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533400" y="381000"/>
            <a:ext cx="8077200" cy="1143000"/>
          </a:xfrm>
        </p:spPr>
        <p:txBody>
          <a:bodyPr/>
          <a:lstStyle/>
          <a:p>
            <a:r>
              <a:rPr lang="zh-CN" altLang="en-US"/>
              <a:t>单击此处编辑母版标题样式</a:t>
            </a:r>
          </a:p>
        </p:txBody>
      </p:sp>
      <p:sp>
        <p:nvSpPr>
          <p:cNvPr id="3" name="内容占位符 2"/>
          <p:cNvSpPr>
            <a:spLocks noGrp="1"/>
          </p:cNvSpPr>
          <p:nvPr>
            <p:ph sz="half" idx="1"/>
          </p:nvPr>
        </p:nvSpPr>
        <p:spPr>
          <a:xfrm>
            <a:off x="533400" y="1676400"/>
            <a:ext cx="8077200" cy="2209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33400" y="4038600"/>
            <a:ext cx="8077200" cy="2209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a:extLst>
              <a:ext uri="{FF2B5EF4-FFF2-40B4-BE49-F238E27FC236}">
                <a16:creationId xmlns:a16="http://schemas.microsoft.com/office/drawing/2014/main" id="{4ED13BA5-7283-44E9-95C3-F153B024CCD4}"/>
              </a:ext>
            </a:extLst>
          </p:cNvPr>
          <p:cNvSpPr>
            <a:spLocks noGrp="1" noChangeArrowheads="1"/>
          </p:cNvSpPr>
          <p:nvPr>
            <p:ph type="ftr" sz="quarter" idx="10"/>
          </p:nvPr>
        </p:nvSpPr>
        <p:spPr>
          <a:ln/>
        </p:spPr>
        <p:txBody>
          <a:bodyPr/>
          <a:lstStyle>
            <a:lvl1pPr>
              <a:defRPr/>
            </a:lvl1pPr>
          </a:lstStyle>
          <a:p>
            <a:pPr>
              <a:defRPr/>
            </a:pPr>
            <a:r>
              <a:rPr lang="en-US" altLang="zh-CN"/>
              <a:t>A First Book of ANSI C, Fourth Edition</a:t>
            </a:r>
          </a:p>
        </p:txBody>
      </p:sp>
      <p:sp>
        <p:nvSpPr>
          <p:cNvPr id="6" name="Rectangle 6">
            <a:extLst>
              <a:ext uri="{FF2B5EF4-FFF2-40B4-BE49-F238E27FC236}">
                <a16:creationId xmlns:a16="http://schemas.microsoft.com/office/drawing/2014/main" id="{CDE63C05-64B7-4725-8AD5-F2452786889F}"/>
              </a:ext>
            </a:extLst>
          </p:cNvPr>
          <p:cNvSpPr>
            <a:spLocks noGrp="1" noChangeArrowheads="1"/>
          </p:cNvSpPr>
          <p:nvPr>
            <p:ph type="sldNum" sz="quarter" idx="11"/>
          </p:nvPr>
        </p:nvSpPr>
        <p:spPr>
          <a:ln/>
        </p:spPr>
        <p:txBody>
          <a:bodyPr/>
          <a:lstStyle>
            <a:lvl1pPr>
              <a:defRPr/>
            </a:lvl1pPr>
          </a:lstStyle>
          <a:p>
            <a:fld id="{37088F14-0F1D-4441-B342-3F6F957243D9}" type="slidenum">
              <a:rPr lang="en-US" altLang="zh-CN"/>
              <a:pPr/>
              <a:t>‹#›</a:t>
            </a:fld>
            <a:endParaRPr lang="en-US" altLang="zh-CN"/>
          </a:p>
        </p:txBody>
      </p:sp>
    </p:spTree>
    <p:extLst>
      <p:ext uri="{BB962C8B-B14F-4D97-AF65-F5344CB8AC3E}">
        <p14:creationId xmlns:p14="http://schemas.microsoft.com/office/powerpoint/2010/main" val="4164194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381000"/>
            <a:ext cx="8077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533400" y="1676400"/>
            <a:ext cx="3962400" cy="4572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76400"/>
            <a:ext cx="3962400" cy="4572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a:extLst>
              <a:ext uri="{FF2B5EF4-FFF2-40B4-BE49-F238E27FC236}">
                <a16:creationId xmlns:a16="http://schemas.microsoft.com/office/drawing/2014/main" id="{95E7597B-6F9B-4147-B831-E91BB9778DAC}"/>
              </a:ext>
            </a:extLst>
          </p:cNvPr>
          <p:cNvSpPr>
            <a:spLocks noGrp="1" noChangeArrowheads="1"/>
          </p:cNvSpPr>
          <p:nvPr>
            <p:ph type="ftr" sz="quarter" idx="10"/>
          </p:nvPr>
        </p:nvSpPr>
        <p:spPr>
          <a:ln/>
        </p:spPr>
        <p:txBody>
          <a:bodyPr/>
          <a:lstStyle>
            <a:lvl1pPr>
              <a:defRPr/>
            </a:lvl1pPr>
          </a:lstStyle>
          <a:p>
            <a:pPr>
              <a:defRPr/>
            </a:pPr>
            <a:r>
              <a:rPr lang="en-US" altLang="zh-CN"/>
              <a:t>A First Book of ANSI C, Fourth Edition</a:t>
            </a:r>
          </a:p>
        </p:txBody>
      </p:sp>
      <p:sp>
        <p:nvSpPr>
          <p:cNvPr id="6" name="Rectangle 6">
            <a:extLst>
              <a:ext uri="{FF2B5EF4-FFF2-40B4-BE49-F238E27FC236}">
                <a16:creationId xmlns:a16="http://schemas.microsoft.com/office/drawing/2014/main" id="{56B723DF-CBDD-4946-A85A-C7F797931802}"/>
              </a:ext>
            </a:extLst>
          </p:cNvPr>
          <p:cNvSpPr>
            <a:spLocks noGrp="1" noChangeArrowheads="1"/>
          </p:cNvSpPr>
          <p:nvPr>
            <p:ph type="sldNum" sz="quarter" idx="11"/>
          </p:nvPr>
        </p:nvSpPr>
        <p:spPr>
          <a:ln/>
        </p:spPr>
        <p:txBody>
          <a:bodyPr/>
          <a:lstStyle>
            <a:lvl1pPr>
              <a:defRPr/>
            </a:lvl1pPr>
          </a:lstStyle>
          <a:p>
            <a:fld id="{DA57DB74-F16A-4735-8B0D-0327F5BD820C}" type="slidenum">
              <a:rPr lang="en-US" altLang="zh-CN"/>
              <a:pPr/>
              <a:t>‹#›</a:t>
            </a:fld>
            <a:endParaRPr lang="en-US" altLang="zh-CN"/>
          </a:p>
        </p:txBody>
      </p:sp>
    </p:spTree>
    <p:extLst>
      <p:ext uri="{BB962C8B-B14F-4D97-AF65-F5344CB8AC3E}">
        <p14:creationId xmlns:p14="http://schemas.microsoft.com/office/powerpoint/2010/main" val="1395172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16:creationId xmlns:a16="http://schemas.microsoft.com/office/drawing/2014/main" id="{03429593-CA92-4241-8F45-8FFBE84179B9}"/>
              </a:ext>
            </a:extLst>
          </p:cNvPr>
          <p:cNvSpPr>
            <a:spLocks noGrp="1" noChangeArrowheads="1"/>
          </p:cNvSpPr>
          <p:nvPr>
            <p:ph type="ftr" sz="quarter" idx="10"/>
          </p:nvPr>
        </p:nvSpPr>
        <p:spPr>
          <a:ln/>
        </p:spPr>
        <p:txBody>
          <a:bodyPr/>
          <a:lstStyle>
            <a:lvl1pPr>
              <a:defRPr/>
            </a:lvl1pPr>
          </a:lstStyle>
          <a:p>
            <a:pPr>
              <a:defRPr/>
            </a:pPr>
            <a:r>
              <a:rPr lang="en-US" altLang="zh-CN"/>
              <a:t>A First Book of ANSI C, Fourth Edition</a:t>
            </a:r>
          </a:p>
        </p:txBody>
      </p:sp>
      <p:sp>
        <p:nvSpPr>
          <p:cNvPr id="5" name="Rectangle 6">
            <a:extLst>
              <a:ext uri="{FF2B5EF4-FFF2-40B4-BE49-F238E27FC236}">
                <a16:creationId xmlns:a16="http://schemas.microsoft.com/office/drawing/2014/main" id="{61F75A30-5B7C-403B-B99A-E6566392A966}"/>
              </a:ext>
            </a:extLst>
          </p:cNvPr>
          <p:cNvSpPr>
            <a:spLocks noGrp="1" noChangeArrowheads="1"/>
          </p:cNvSpPr>
          <p:nvPr>
            <p:ph type="sldNum" sz="quarter" idx="11"/>
          </p:nvPr>
        </p:nvSpPr>
        <p:spPr>
          <a:ln/>
        </p:spPr>
        <p:txBody>
          <a:bodyPr/>
          <a:lstStyle>
            <a:lvl1pPr>
              <a:defRPr/>
            </a:lvl1pPr>
          </a:lstStyle>
          <a:p>
            <a:fld id="{36CFC21C-286E-4452-B7AC-A255379126B7}" type="slidenum">
              <a:rPr lang="en-US" altLang="zh-CN"/>
              <a:pPr/>
              <a:t>‹#›</a:t>
            </a:fld>
            <a:endParaRPr lang="en-US" altLang="zh-CN"/>
          </a:p>
        </p:txBody>
      </p:sp>
    </p:spTree>
    <p:extLst>
      <p:ext uri="{BB962C8B-B14F-4D97-AF65-F5344CB8AC3E}">
        <p14:creationId xmlns:p14="http://schemas.microsoft.com/office/powerpoint/2010/main" val="1444741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a:extLst>
              <a:ext uri="{FF2B5EF4-FFF2-40B4-BE49-F238E27FC236}">
                <a16:creationId xmlns:a16="http://schemas.microsoft.com/office/drawing/2014/main" id="{AEEE9346-A1A6-40A9-A798-12BE3F352904}"/>
              </a:ext>
            </a:extLst>
          </p:cNvPr>
          <p:cNvSpPr>
            <a:spLocks noGrp="1" noChangeArrowheads="1"/>
          </p:cNvSpPr>
          <p:nvPr>
            <p:ph type="ftr" sz="quarter" idx="10"/>
          </p:nvPr>
        </p:nvSpPr>
        <p:spPr>
          <a:ln/>
        </p:spPr>
        <p:txBody>
          <a:bodyPr/>
          <a:lstStyle>
            <a:lvl1pPr>
              <a:defRPr/>
            </a:lvl1pPr>
          </a:lstStyle>
          <a:p>
            <a:pPr>
              <a:defRPr/>
            </a:pPr>
            <a:r>
              <a:rPr lang="en-US" altLang="zh-CN"/>
              <a:t>A First Book of ANSI C, Fourth Edition</a:t>
            </a:r>
          </a:p>
        </p:txBody>
      </p:sp>
      <p:sp>
        <p:nvSpPr>
          <p:cNvPr id="5" name="Rectangle 6">
            <a:extLst>
              <a:ext uri="{FF2B5EF4-FFF2-40B4-BE49-F238E27FC236}">
                <a16:creationId xmlns:a16="http://schemas.microsoft.com/office/drawing/2014/main" id="{C138D51D-98BA-43B8-807F-E1523D0B656D}"/>
              </a:ext>
            </a:extLst>
          </p:cNvPr>
          <p:cNvSpPr>
            <a:spLocks noGrp="1" noChangeArrowheads="1"/>
          </p:cNvSpPr>
          <p:nvPr>
            <p:ph type="sldNum" sz="quarter" idx="11"/>
          </p:nvPr>
        </p:nvSpPr>
        <p:spPr>
          <a:ln/>
        </p:spPr>
        <p:txBody>
          <a:bodyPr/>
          <a:lstStyle>
            <a:lvl1pPr>
              <a:defRPr/>
            </a:lvl1pPr>
          </a:lstStyle>
          <a:p>
            <a:fld id="{AFD2DCCA-35F6-4231-A7B2-6F18A85D0A21}" type="slidenum">
              <a:rPr lang="en-US" altLang="zh-CN"/>
              <a:pPr/>
              <a:t>‹#›</a:t>
            </a:fld>
            <a:endParaRPr lang="en-US" altLang="zh-CN"/>
          </a:p>
        </p:txBody>
      </p:sp>
    </p:spTree>
    <p:extLst>
      <p:ext uri="{BB962C8B-B14F-4D97-AF65-F5344CB8AC3E}">
        <p14:creationId xmlns:p14="http://schemas.microsoft.com/office/powerpoint/2010/main" val="1406275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334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a:extLst>
              <a:ext uri="{FF2B5EF4-FFF2-40B4-BE49-F238E27FC236}">
                <a16:creationId xmlns:a16="http://schemas.microsoft.com/office/drawing/2014/main" id="{421E21F5-313E-433F-BDAC-6EC76D881BCB}"/>
              </a:ext>
            </a:extLst>
          </p:cNvPr>
          <p:cNvSpPr>
            <a:spLocks noGrp="1" noChangeArrowheads="1"/>
          </p:cNvSpPr>
          <p:nvPr>
            <p:ph type="ftr" sz="quarter" idx="10"/>
          </p:nvPr>
        </p:nvSpPr>
        <p:spPr>
          <a:ln/>
        </p:spPr>
        <p:txBody>
          <a:bodyPr/>
          <a:lstStyle>
            <a:lvl1pPr>
              <a:defRPr/>
            </a:lvl1pPr>
          </a:lstStyle>
          <a:p>
            <a:pPr>
              <a:defRPr/>
            </a:pPr>
            <a:r>
              <a:rPr lang="en-US" altLang="zh-CN"/>
              <a:t>A First Book of ANSI C, Fourth Edition</a:t>
            </a:r>
          </a:p>
        </p:txBody>
      </p:sp>
      <p:sp>
        <p:nvSpPr>
          <p:cNvPr id="6" name="Rectangle 6">
            <a:extLst>
              <a:ext uri="{FF2B5EF4-FFF2-40B4-BE49-F238E27FC236}">
                <a16:creationId xmlns:a16="http://schemas.microsoft.com/office/drawing/2014/main" id="{BA49EAA9-5675-4124-8E62-6696FC00B48C}"/>
              </a:ext>
            </a:extLst>
          </p:cNvPr>
          <p:cNvSpPr>
            <a:spLocks noGrp="1" noChangeArrowheads="1"/>
          </p:cNvSpPr>
          <p:nvPr>
            <p:ph type="sldNum" sz="quarter" idx="11"/>
          </p:nvPr>
        </p:nvSpPr>
        <p:spPr>
          <a:ln/>
        </p:spPr>
        <p:txBody>
          <a:bodyPr/>
          <a:lstStyle>
            <a:lvl1pPr>
              <a:defRPr/>
            </a:lvl1pPr>
          </a:lstStyle>
          <a:p>
            <a:fld id="{00B07704-CD58-44AC-9339-F5A8C7C88DEE}" type="slidenum">
              <a:rPr lang="en-US" altLang="zh-CN"/>
              <a:pPr/>
              <a:t>‹#›</a:t>
            </a:fld>
            <a:endParaRPr lang="en-US" altLang="zh-CN"/>
          </a:p>
        </p:txBody>
      </p:sp>
    </p:spTree>
    <p:extLst>
      <p:ext uri="{BB962C8B-B14F-4D97-AF65-F5344CB8AC3E}">
        <p14:creationId xmlns:p14="http://schemas.microsoft.com/office/powerpoint/2010/main" val="4081126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a:extLst>
              <a:ext uri="{FF2B5EF4-FFF2-40B4-BE49-F238E27FC236}">
                <a16:creationId xmlns:a16="http://schemas.microsoft.com/office/drawing/2014/main" id="{34480376-E68F-480A-BAE2-604262ECBF27}"/>
              </a:ext>
            </a:extLst>
          </p:cNvPr>
          <p:cNvSpPr>
            <a:spLocks noGrp="1" noChangeArrowheads="1"/>
          </p:cNvSpPr>
          <p:nvPr>
            <p:ph type="ftr" sz="quarter" idx="10"/>
          </p:nvPr>
        </p:nvSpPr>
        <p:spPr>
          <a:ln/>
        </p:spPr>
        <p:txBody>
          <a:bodyPr/>
          <a:lstStyle>
            <a:lvl1pPr>
              <a:defRPr/>
            </a:lvl1pPr>
          </a:lstStyle>
          <a:p>
            <a:pPr>
              <a:defRPr/>
            </a:pPr>
            <a:r>
              <a:rPr lang="en-US" altLang="zh-CN"/>
              <a:t>A First Book of ANSI C, Fourth Edition</a:t>
            </a:r>
          </a:p>
        </p:txBody>
      </p:sp>
      <p:sp>
        <p:nvSpPr>
          <p:cNvPr id="8" name="Rectangle 6">
            <a:extLst>
              <a:ext uri="{FF2B5EF4-FFF2-40B4-BE49-F238E27FC236}">
                <a16:creationId xmlns:a16="http://schemas.microsoft.com/office/drawing/2014/main" id="{2F94F616-6ED4-4766-AAE4-F7915483BB88}"/>
              </a:ext>
            </a:extLst>
          </p:cNvPr>
          <p:cNvSpPr>
            <a:spLocks noGrp="1" noChangeArrowheads="1"/>
          </p:cNvSpPr>
          <p:nvPr>
            <p:ph type="sldNum" sz="quarter" idx="11"/>
          </p:nvPr>
        </p:nvSpPr>
        <p:spPr>
          <a:ln/>
        </p:spPr>
        <p:txBody>
          <a:bodyPr/>
          <a:lstStyle>
            <a:lvl1pPr>
              <a:defRPr/>
            </a:lvl1pPr>
          </a:lstStyle>
          <a:p>
            <a:fld id="{D9663551-16D8-44F2-BAC4-740B3D563F68}" type="slidenum">
              <a:rPr lang="en-US" altLang="zh-CN"/>
              <a:pPr/>
              <a:t>‹#›</a:t>
            </a:fld>
            <a:endParaRPr lang="en-US" altLang="zh-CN"/>
          </a:p>
        </p:txBody>
      </p:sp>
    </p:spTree>
    <p:extLst>
      <p:ext uri="{BB962C8B-B14F-4D97-AF65-F5344CB8AC3E}">
        <p14:creationId xmlns:p14="http://schemas.microsoft.com/office/powerpoint/2010/main" val="2711820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a:extLst>
              <a:ext uri="{FF2B5EF4-FFF2-40B4-BE49-F238E27FC236}">
                <a16:creationId xmlns:a16="http://schemas.microsoft.com/office/drawing/2014/main" id="{909DE6B5-090C-4E1F-B671-0BE7FB1CE222}"/>
              </a:ext>
            </a:extLst>
          </p:cNvPr>
          <p:cNvSpPr>
            <a:spLocks noGrp="1" noChangeArrowheads="1"/>
          </p:cNvSpPr>
          <p:nvPr>
            <p:ph type="ftr" sz="quarter" idx="10"/>
          </p:nvPr>
        </p:nvSpPr>
        <p:spPr>
          <a:ln/>
        </p:spPr>
        <p:txBody>
          <a:bodyPr/>
          <a:lstStyle>
            <a:lvl1pPr>
              <a:defRPr/>
            </a:lvl1pPr>
          </a:lstStyle>
          <a:p>
            <a:pPr>
              <a:defRPr/>
            </a:pPr>
            <a:r>
              <a:rPr lang="en-US" altLang="zh-CN"/>
              <a:t>A First Book of ANSI C, Fourth Edition</a:t>
            </a:r>
          </a:p>
        </p:txBody>
      </p:sp>
      <p:sp>
        <p:nvSpPr>
          <p:cNvPr id="4" name="Rectangle 6">
            <a:extLst>
              <a:ext uri="{FF2B5EF4-FFF2-40B4-BE49-F238E27FC236}">
                <a16:creationId xmlns:a16="http://schemas.microsoft.com/office/drawing/2014/main" id="{B4AF0118-29B3-4FEB-883D-15C5C25E2DCC}"/>
              </a:ext>
            </a:extLst>
          </p:cNvPr>
          <p:cNvSpPr>
            <a:spLocks noGrp="1" noChangeArrowheads="1"/>
          </p:cNvSpPr>
          <p:nvPr>
            <p:ph type="sldNum" sz="quarter" idx="11"/>
          </p:nvPr>
        </p:nvSpPr>
        <p:spPr>
          <a:ln/>
        </p:spPr>
        <p:txBody>
          <a:bodyPr/>
          <a:lstStyle>
            <a:lvl1pPr>
              <a:defRPr/>
            </a:lvl1pPr>
          </a:lstStyle>
          <a:p>
            <a:fld id="{3245217C-7B2E-423A-A1FB-94648EEFEE3C}" type="slidenum">
              <a:rPr lang="en-US" altLang="zh-CN"/>
              <a:pPr/>
              <a:t>‹#›</a:t>
            </a:fld>
            <a:endParaRPr lang="en-US" altLang="zh-CN"/>
          </a:p>
        </p:txBody>
      </p:sp>
    </p:spTree>
    <p:extLst>
      <p:ext uri="{BB962C8B-B14F-4D97-AF65-F5344CB8AC3E}">
        <p14:creationId xmlns:p14="http://schemas.microsoft.com/office/powerpoint/2010/main" val="1722120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BBE2CC57-05D2-4E05-AE1D-45CF1C74BBB6}"/>
              </a:ext>
            </a:extLst>
          </p:cNvPr>
          <p:cNvSpPr>
            <a:spLocks noGrp="1" noChangeArrowheads="1"/>
          </p:cNvSpPr>
          <p:nvPr>
            <p:ph type="ftr" sz="quarter" idx="10"/>
          </p:nvPr>
        </p:nvSpPr>
        <p:spPr>
          <a:ln/>
        </p:spPr>
        <p:txBody>
          <a:bodyPr/>
          <a:lstStyle>
            <a:lvl1pPr>
              <a:defRPr/>
            </a:lvl1pPr>
          </a:lstStyle>
          <a:p>
            <a:pPr>
              <a:defRPr/>
            </a:pPr>
            <a:r>
              <a:rPr lang="en-US" altLang="zh-CN"/>
              <a:t>A First Book of ANSI C, Fourth Edition</a:t>
            </a:r>
          </a:p>
        </p:txBody>
      </p:sp>
      <p:sp>
        <p:nvSpPr>
          <p:cNvPr id="3" name="Rectangle 6">
            <a:extLst>
              <a:ext uri="{FF2B5EF4-FFF2-40B4-BE49-F238E27FC236}">
                <a16:creationId xmlns:a16="http://schemas.microsoft.com/office/drawing/2014/main" id="{8505699B-9511-4C08-9D08-E2C2BB32C83D}"/>
              </a:ext>
            </a:extLst>
          </p:cNvPr>
          <p:cNvSpPr>
            <a:spLocks noGrp="1" noChangeArrowheads="1"/>
          </p:cNvSpPr>
          <p:nvPr>
            <p:ph type="sldNum" sz="quarter" idx="11"/>
          </p:nvPr>
        </p:nvSpPr>
        <p:spPr>
          <a:ln/>
        </p:spPr>
        <p:txBody>
          <a:bodyPr/>
          <a:lstStyle>
            <a:lvl1pPr>
              <a:defRPr/>
            </a:lvl1pPr>
          </a:lstStyle>
          <a:p>
            <a:fld id="{AEAC53B6-7C42-411F-9BD2-2B0A1680EDDE}" type="slidenum">
              <a:rPr lang="en-US" altLang="zh-CN"/>
              <a:pPr/>
              <a:t>‹#›</a:t>
            </a:fld>
            <a:endParaRPr lang="en-US" altLang="zh-CN"/>
          </a:p>
        </p:txBody>
      </p:sp>
    </p:spTree>
    <p:extLst>
      <p:ext uri="{BB962C8B-B14F-4D97-AF65-F5344CB8AC3E}">
        <p14:creationId xmlns:p14="http://schemas.microsoft.com/office/powerpoint/2010/main" val="2387930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a:extLst>
              <a:ext uri="{FF2B5EF4-FFF2-40B4-BE49-F238E27FC236}">
                <a16:creationId xmlns:a16="http://schemas.microsoft.com/office/drawing/2014/main" id="{57F51A69-7B07-4DC7-9AC3-B5470A226BED}"/>
              </a:ext>
            </a:extLst>
          </p:cNvPr>
          <p:cNvSpPr>
            <a:spLocks noGrp="1" noChangeArrowheads="1"/>
          </p:cNvSpPr>
          <p:nvPr>
            <p:ph type="ftr" sz="quarter" idx="10"/>
          </p:nvPr>
        </p:nvSpPr>
        <p:spPr>
          <a:ln/>
        </p:spPr>
        <p:txBody>
          <a:bodyPr/>
          <a:lstStyle>
            <a:lvl1pPr>
              <a:defRPr/>
            </a:lvl1pPr>
          </a:lstStyle>
          <a:p>
            <a:pPr>
              <a:defRPr/>
            </a:pPr>
            <a:r>
              <a:rPr lang="en-US" altLang="zh-CN"/>
              <a:t>A First Book of ANSI C, Fourth Edition</a:t>
            </a:r>
          </a:p>
        </p:txBody>
      </p:sp>
      <p:sp>
        <p:nvSpPr>
          <p:cNvPr id="6" name="Rectangle 6">
            <a:extLst>
              <a:ext uri="{FF2B5EF4-FFF2-40B4-BE49-F238E27FC236}">
                <a16:creationId xmlns:a16="http://schemas.microsoft.com/office/drawing/2014/main" id="{C866F8C2-9266-4238-A2AD-11D87C3FEB32}"/>
              </a:ext>
            </a:extLst>
          </p:cNvPr>
          <p:cNvSpPr>
            <a:spLocks noGrp="1" noChangeArrowheads="1"/>
          </p:cNvSpPr>
          <p:nvPr>
            <p:ph type="sldNum" sz="quarter" idx="11"/>
          </p:nvPr>
        </p:nvSpPr>
        <p:spPr>
          <a:ln/>
        </p:spPr>
        <p:txBody>
          <a:bodyPr/>
          <a:lstStyle>
            <a:lvl1pPr>
              <a:defRPr/>
            </a:lvl1pPr>
          </a:lstStyle>
          <a:p>
            <a:fld id="{A1824CD7-DBB7-4275-A255-A6A94F47CAF0}" type="slidenum">
              <a:rPr lang="en-US" altLang="zh-CN"/>
              <a:pPr/>
              <a:t>‹#›</a:t>
            </a:fld>
            <a:endParaRPr lang="en-US" altLang="zh-CN"/>
          </a:p>
        </p:txBody>
      </p:sp>
    </p:spTree>
    <p:extLst>
      <p:ext uri="{BB962C8B-B14F-4D97-AF65-F5344CB8AC3E}">
        <p14:creationId xmlns:p14="http://schemas.microsoft.com/office/powerpoint/2010/main" val="2973036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a:extLst>
              <a:ext uri="{FF2B5EF4-FFF2-40B4-BE49-F238E27FC236}">
                <a16:creationId xmlns:a16="http://schemas.microsoft.com/office/drawing/2014/main" id="{A915487B-0DBB-479A-A660-8E15CF631FB3}"/>
              </a:ext>
            </a:extLst>
          </p:cNvPr>
          <p:cNvSpPr>
            <a:spLocks noGrp="1" noChangeArrowheads="1"/>
          </p:cNvSpPr>
          <p:nvPr>
            <p:ph type="ftr" sz="quarter" idx="10"/>
          </p:nvPr>
        </p:nvSpPr>
        <p:spPr>
          <a:ln/>
        </p:spPr>
        <p:txBody>
          <a:bodyPr/>
          <a:lstStyle>
            <a:lvl1pPr>
              <a:defRPr/>
            </a:lvl1pPr>
          </a:lstStyle>
          <a:p>
            <a:pPr>
              <a:defRPr/>
            </a:pPr>
            <a:r>
              <a:rPr lang="en-US" altLang="zh-CN"/>
              <a:t>A First Book of ANSI C, Fourth Edition</a:t>
            </a:r>
          </a:p>
        </p:txBody>
      </p:sp>
      <p:sp>
        <p:nvSpPr>
          <p:cNvPr id="6" name="Rectangle 6">
            <a:extLst>
              <a:ext uri="{FF2B5EF4-FFF2-40B4-BE49-F238E27FC236}">
                <a16:creationId xmlns:a16="http://schemas.microsoft.com/office/drawing/2014/main" id="{3FE69D04-8F10-4371-A640-F3BA48275257}"/>
              </a:ext>
            </a:extLst>
          </p:cNvPr>
          <p:cNvSpPr>
            <a:spLocks noGrp="1" noChangeArrowheads="1"/>
          </p:cNvSpPr>
          <p:nvPr>
            <p:ph type="sldNum" sz="quarter" idx="11"/>
          </p:nvPr>
        </p:nvSpPr>
        <p:spPr>
          <a:ln/>
        </p:spPr>
        <p:txBody>
          <a:bodyPr/>
          <a:lstStyle>
            <a:lvl1pPr>
              <a:defRPr/>
            </a:lvl1pPr>
          </a:lstStyle>
          <a:p>
            <a:fld id="{DB3C33F2-F029-42C9-9B17-72AA371EAE8B}" type="slidenum">
              <a:rPr lang="en-US" altLang="zh-CN"/>
              <a:pPr/>
              <a:t>‹#›</a:t>
            </a:fld>
            <a:endParaRPr lang="en-US" altLang="zh-CN"/>
          </a:p>
        </p:txBody>
      </p:sp>
    </p:spTree>
    <p:extLst>
      <p:ext uri="{BB962C8B-B14F-4D97-AF65-F5344CB8AC3E}">
        <p14:creationId xmlns:p14="http://schemas.microsoft.com/office/powerpoint/2010/main" val="2428391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alpha val="57000"/>
                <a:lumMod val="100000"/>
              </a:schemeClr>
            </a:gs>
            <a:gs pos="35000">
              <a:schemeClr val="accent1">
                <a:lumMod val="0"/>
                <a:lumOff val="100000"/>
              </a:schemeClr>
            </a:gs>
            <a:gs pos="100000">
              <a:schemeClr val="accent1">
                <a:lumMod val="99000"/>
                <a:lumOff val="1000"/>
                <a:alpha val="54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3B2CA95-3EB5-4528-B4FB-C16A9B3DFD0A}"/>
              </a:ext>
            </a:extLst>
          </p:cNvPr>
          <p:cNvSpPr>
            <a:spLocks noGrp="1" noChangeArrowheads="1"/>
          </p:cNvSpPr>
          <p:nvPr>
            <p:ph type="title"/>
          </p:nvPr>
        </p:nvSpPr>
        <p:spPr bwMode="auto">
          <a:xfrm>
            <a:off x="533400" y="381000"/>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CE6B148D-FC19-4E84-8BCA-756161FA0A24}"/>
              </a:ext>
            </a:extLst>
          </p:cNvPr>
          <p:cNvSpPr>
            <a:spLocks noGrp="1" noChangeArrowheads="1"/>
          </p:cNvSpPr>
          <p:nvPr>
            <p:ph type="body" idx="1"/>
          </p:nvPr>
        </p:nvSpPr>
        <p:spPr bwMode="auto">
          <a:xfrm>
            <a:off x="533400" y="1676400"/>
            <a:ext cx="8077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a:extLst>
              <a:ext uri="{FF2B5EF4-FFF2-40B4-BE49-F238E27FC236}">
                <a16:creationId xmlns:a16="http://schemas.microsoft.com/office/drawing/2014/main" id="{A74357F5-5EF7-49E7-9C38-F87D571E3168}"/>
              </a:ext>
            </a:extLst>
          </p:cNvPr>
          <p:cNvSpPr>
            <a:spLocks noGrp="1" noChangeArrowheads="1"/>
          </p:cNvSpPr>
          <p:nvPr>
            <p:ph type="ftr" sz="quarter" idx="3"/>
          </p:nvPr>
        </p:nvSpPr>
        <p:spPr bwMode="auto">
          <a:xfrm>
            <a:off x="533400" y="6324600"/>
            <a:ext cx="5867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222222"/>
                </a:solidFill>
                <a:latin typeface="+mn-lt"/>
                <a:ea typeface="宋体" charset="-122"/>
              </a:defRPr>
            </a:lvl1pPr>
          </a:lstStyle>
          <a:p>
            <a:pPr>
              <a:defRPr/>
            </a:pPr>
            <a:r>
              <a:rPr lang="en-US" altLang="zh-CN"/>
              <a:t>A First Book of ANSI C, Fourth Edition</a:t>
            </a:r>
          </a:p>
        </p:txBody>
      </p:sp>
      <p:sp>
        <p:nvSpPr>
          <p:cNvPr id="1030" name="Rectangle 6">
            <a:extLst>
              <a:ext uri="{FF2B5EF4-FFF2-40B4-BE49-F238E27FC236}">
                <a16:creationId xmlns:a16="http://schemas.microsoft.com/office/drawing/2014/main" id="{C93EAADF-75AD-4F46-AF1A-9DBD2695656D}"/>
              </a:ext>
            </a:extLst>
          </p:cNvPr>
          <p:cNvSpPr>
            <a:spLocks noGrp="1" noChangeArrowheads="1"/>
          </p:cNvSpPr>
          <p:nvPr>
            <p:ph type="sldNum" sz="quarter" idx="4"/>
          </p:nvPr>
        </p:nvSpPr>
        <p:spPr bwMode="auto">
          <a:xfrm>
            <a:off x="6553200" y="6324600"/>
            <a:ext cx="2057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222222"/>
                </a:solidFill>
                <a:latin typeface="Arial" panose="020B0604020202020204" pitchFamily="34" charset="0"/>
                <a:ea typeface="宋体" panose="02010600030101010101" pitchFamily="2" charset="-122"/>
              </a:defRPr>
            </a:lvl1pPr>
          </a:lstStyle>
          <a:p>
            <a:fld id="{4919396D-3A55-47E4-817E-CB89EC40AD26}" type="slidenum">
              <a:rPr lang="en-US" altLang="zh-CN"/>
              <a:pPr/>
              <a:t>‹#›</a:t>
            </a:fld>
            <a:endParaRPr lang="en-US" altLang="zh-CN"/>
          </a:p>
        </p:txBody>
      </p:sp>
    </p:spTree>
  </p:cSld>
  <p:clrMap bg1="dk1" tx1="lt1" bg2="dk2" tx2="lt2" accent1="accent1" accent2="accent2" accent3="accent3" accent4="accent4" accent5="accent5" accent6="accent6" hlink="hlink" folHlink="folHlink"/>
  <p:sldLayoutIdLst>
    <p:sldLayoutId id="2147483677"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hdr="0" dt="0"/>
  <p:txStyles>
    <p:titleStyle>
      <a:lvl1pPr algn="ctr" rtl="0" eaLnBrk="0" fontAlgn="base" hangingPunct="0">
        <a:spcBef>
          <a:spcPct val="0"/>
        </a:spcBef>
        <a:spcAft>
          <a:spcPct val="0"/>
        </a:spcAft>
        <a:defRPr sz="3600">
          <a:solidFill>
            <a:srgbClr val="222222"/>
          </a:solidFill>
          <a:latin typeface="+mj-lt"/>
          <a:ea typeface="+mj-ea"/>
          <a:cs typeface="+mj-cs"/>
        </a:defRPr>
      </a:lvl1pPr>
      <a:lvl2pPr algn="ctr" rtl="0" eaLnBrk="0" fontAlgn="base" hangingPunct="0">
        <a:spcBef>
          <a:spcPct val="0"/>
        </a:spcBef>
        <a:spcAft>
          <a:spcPct val="0"/>
        </a:spcAft>
        <a:defRPr sz="3600">
          <a:solidFill>
            <a:srgbClr val="222222"/>
          </a:solidFill>
          <a:latin typeface="Arial" charset="0"/>
        </a:defRPr>
      </a:lvl2pPr>
      <a:lvl3pPr algn="ctr" rtl="0" eaLnBrk="0" fontAlgn="base" hangingPunct="0">
        <a:spcBef>
          <a:spcPct val="0"/>
        </a:spcBef>
        <a:spcAft>
          <a:spcPct val="0"/>
        </a:spcAft>
        <a:defRPr sz="3600">
          <a:solidFill>
            <a:srgbClr val="222222"/>
          </a:solidFill>
          <a:latin typeface="Arial" charset="0"/>
        </a:defRPr>
      </a:lvl3pPr>
      <a:lvl4pPr algn="ctr" rtl="0" eaLnBrk="0" fontAlgn="base" hangingPunct="0">
        <a:spcBef>
          <a:spcPct val="0"/>
        </a:spcBef>
        <a:spcAft>
          <a:spcPct val="0"/>
        </a:spcAft>
        <a:defRPr sz="3600">
          <a:solidFill>
            <a:srgbClr val="222222"/>
          </a:solidFill>
          <a:latin typeface="Arial" charset="0"/>
        </a:defRPr>
      </a:lvl4pPr>
      <a:lvl5pPr algn="ctr" rtl="0" eaLnBrk="0" fontAlgn="base" hangingPunct="0">
        <a:spcBef>
          <a:spcPct val="0"/>
        </a:spcBef>
        <a:spcAft>
          <a:spcPct val="0"/>
        </a:spcAft>
        <a:defRPr sz="3600">
          <a:solidFill>
            <a:srgbClr val="222222"/>
          </a:solidFill>
          <a:latin typeface="Arial" charset="0"/>
        </a:defRPr>
      </a:lvl5pPr>
      <a:lvl6pPr marL="457200" algn="ctr" rtl="0" fontAlgn="base">
        <a:spcBef>
          <a:spcPct val="0"/>
        </a:spcBef>
        <a:spcAft>
          <a:spcPct val="0"/>
        </a:spcAft>
        <a:defRPr sz="3600">
          <a:solidFill>
            <a:srgbClr val="222222"/>
          </a:solidFill>
          <a:latin typeface="Arial" charset="0"/>
        </a:defRPr>
      </a:lvl6pPr>
      <a:lvl7pPr marL="914400" algn="ctr" rtl="0" fontAlgn="base">
        <a:spcBef>
          <a:spcPct val="0"/>
        </a:spcBef>
        <a:spcAft>
          <a:spcPct val="0"/>
        </a:spcAft>
        <a:defRPr sz="3600">
          <a:solidFill>
            <a:srgbClr val="222222"/>
          </a:solidFill>
          <a:latin typeface="Arial" charset="0"/>
        </a:defRPr>
      </a:lvl7pPr>
      <a:lvl8pPr marL="1371600" algn="ctr" rtl="0" fontAlgn="base">
        <a:spcBef>
          <a:spcPct val="0"/>
        </a:spcBef>
        <a:spcAft>
          <a:spcPct val="0"/>
        </a:spcAft>
        <a:defRPr sz="3600">
          <a:solidFill>
            <a:srgbClr val="222222"/>
          </a:solidFill>
          <a:latin typeface="Arial" charset="0"/>
        </a:defRPr>
      </a:lvl8pPr>
      <a:lvl9pPr marL="1828800" algn="ctr" rtl="0" fontAlgn="base">
        <a:spcBef>
          <a:spcPct val="0"/>
        </a:spcBef>
        <a:spcAft>
          <a:spcPct val="0"/>
        </a:spcAft>
        <a:defRPr sz="3600">
          <a:solidFill>
            <a:srgbClr val="222222"/>
          </a:solidFill>
          <a:latin typeface="Arial" charset="0"/>
        </a:defRPr>
      </a:lvl9pPr>
    </p:titleStyle>
    <p:bodyStyle>
      <a:lvl1pPr marL="342900" indent="-342900" algn="l" rtl="0" eaLnBrk="0" fontAlgn="base" hangingPunct="0">
        <a:spcBef>
          <a:spcPct val="20000"/>
        </a:spcBef>
        <a:spcAft>
          <a:spcPct val="0"/>
        </a:spcAft>
        <a:buChar char="•"/>
        <a:defRPr sz="2600">
          <a:solidFill>
            <a:srgbClr val="222222"/>
          </a:solidFill>
          <a:latin typeface="+mn-lt"/>
          <a:ea typeface="+mn-ea"/>
          <a:cs typeface="+mn-cs"/>
        </a:defRPr>
      </a:lvl1pPr>
      <a:lvl2pPr marL="742950" indent="-285750" algn="l" rtl="0" eaLnBrk="0" fontAlgn="base" hangingPunct="0">
        <a:spcBef>
          <a:spcPct val="20000"/>
        </a:spcBef>
        <a:spcAft>
          <a:spcPct val="0"/>
        </a:spcAft>
        <a:buChar char="–"/>
        <a:defRPr sz="2400">
          <a:solidFill>
            <a:srgbClr val="222222"/>
          </a:solidFill>
          <a:latin typeface="+mn-lt"/>
        </a:defRPr>
      </a:lvl2pPr>
      <a:lvl3pPr marL="1143000" indent="-228600" algn="l" rtl="0" eaLnBrk="0" fontAlgn="base" hangingPunct="0">
        <a:spcBef>
          <a:spcPct val="20000"/>
        </a:spcBef>
        <a:spcAft>
          <a:spcPct val="0"/>
        </a:spcAft>
        <a:buChar char="•"/>
        <a:defRPr sz="2200">
          <a:solidFill>
            <a:srgbClr val="222222"/>
          </a:solidFill>
          <a:latin typeface="+mn-lt"/>
        </a:defRPr>
      </a:lvl3pPr>
      <a:lvl4pPr marL="1600200" indent="-228600" algn="l" rtl="0" eaLnBrk="0" fontAlgn="base" hangingPunct="0">
        <a:spcBef>
          <a:spcPct val="20000"/>
        </a:spcBef>
        <a:spcAft>
          <a:spcPct val="0"/>
        </a:spcAft>
        <a:buChar char="–"/>
        <a:defRPr sz="2200">
          <a:solidFill>
            <a:srgbClr val="222222"/>
          </a:solidFill>
          <a:latin typeface="+mn-lt"/>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fontAlgn="base">
        <a:spcBef>
          <a:spcPct val="20000"/>
        </a:spcBef>
        <a:spcAft>
          <a:spcPct val="0"/>
        </a:spcAft>
        <a:buChar char="»"/>
        <a:defRPr sz="2000">
          <a:solidFill>
            <a:schemeClr val="tx1"/>
          </a:solidFill>
          <a:latin typeface="Times New Roman" pitchFamily="18" charset="0"/>
        </a:defRPr>
      </a:lvl6pPr>
      <a:lvl7pPr marL="2971800" indent="-228600" algn="l" rtl="0" fontAlgn="base">
        <a:spcBef>
          <a:spcPct val="20000"/>
        </a:spcBef>
        <a:spcAft>
          <a:spcPct val="0"/>
        </a:spcAft>
        <a:buChar char="»"/>
        <a:defRPr sz="2000">
          <a:solidFill>
            <a:schemeClr val="tx1"/>
          </a:solidFill>
          <a:latin typeface="Times New Roman" pitchFamily="18" charset="0"/>
        </a:defRPr>
      </a:lvl7pPr>
      <a:lvl8pPr marL="3429000" indent="-228600" algn="l" rtl="0" fontAlgn="base">
        <a:spcBef>
          <a:spcPct val="20000"/>
        </a:spcBef>
        <a:spcAft>
          <a:spcPct val="0"/>
        </a:spcAft>
        <a:buChar char="»"/>
        <a:defRPr sz="2000">
          <a:solidFill>
            <a:schemeClr val="tx1"/>
          </a:solidFill>
          <a:latin typeface="Times New Roman" pitchFamily="18" charset="0"/>
        </a:defRPr>
      </a:lvl8pPr>
      <a:lvl9pPr marL="3886200" indent="-228600" algn="l" rtl="0" fontAlgn="base">
        <a:spcBef>
          <a:spcPct val="20000"/>
        </a:spcBef>
        <a:spcAft>
          <a:spcPct val="0"/>
        </a:spcAft>
        <a:buChar char="»"/>
        <a:defRPr sz="2000">
          <a:solidFill>
            <a:schemeClr val="tx1"/>
          </a:solidFill>
          <a:latin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microsoft.com/office/2007/relationships/hdphoto" Target="../media/hdphoto6.wdp"/></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microsoft.com/office/2007/relationships/hdphoto" Target="../media/hdphoto7.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9.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10.wdp"/></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12.wdp"/><Relationship Id="rId5" Type="http://schemas.openxmlformats.org/officeDocument/2006/relationships/image" Target="../media/image12.png"/><Relationship Id="rId4" Type="http://schemas.microsoft.com/office/2007/relationships/hdphoto" Target="../media/hdphoto11.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13.wdp"/></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microsoft.com/office/2007/relationships/hdphoto" Target="../media/hdphoto14.wdp"/></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15.wdp"/></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microsoft.com/office/2007/relationships/hdphoto" Target="../media/hdphoto17.wdp"/><Relationship Id="rId5" Type="http://schemas.openxmlformats.org/officeDocument/2006/relationships/image" Target="../media/image17.png"/><Relationship Id="rId4" Type="http://schemas.microsoft.com/office/2007/relationships/hdphoto" Target="../media/hdphoto16.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microsoft.com/office/2007/relationships/hdphoto" Target="../media/hdphoto18.wdp"/></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microsoft.com/office/2007/relationships/hdphoto" Target="../media/hdphoto19.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20.wdp"/><Relationship Id="rId7" Type="http://schemas.microsoft.com/office/2007/relationships/hdphoto" Target="../media/hdphoto22.wdp"/><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2.png"/><Relationship Id="rId5" Type="http://schemas.microsoft.com/office/2007/relationships/hdphoto" Target="../media/hdphoto21.wdp"/><Relationship Id="rId4" Type="http://schemas.openxmlformats.org/officeDocument/2006/relationships/image" Target="../media/image21.png"/><Relationship Id="rId9" Type="http://schemas.microsoft.com/office/2007/relationships/hdphoto" Target="../media/hdphoto23.wdp"/></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microsoft.com/office/2007/relationships/hdphoto" Target="../media/hdphoto24.wdp"/></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microsoft.com/office/2007/relationships/hdphoto" Target="../media/hdphoto25.wdp"/></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microsoft.com/office/2007/relationships/hdphoto" Target="../media/hdphoto26.wdp"/></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microsoft.com/office/2007/relationships/hdphoto" Target="../media/hdphoto28.wdp"/><Relationship Id="rId5" Type="http://schemas.openxmlformats.org/officeDocument/2006/relationships/image" Target="../media/image28.png"/><Relationship Id="rId4" Type="http://schemas.microsoft.com/office/2007/relationships/hdphoto" Target="../media/hdphoto27.wdp"/></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microsoft.com/office/2007/relationships/hdphoto" Target="../media/hdphoto29.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5ADD709-7D05-4F6F-9FBE-620D0C0E8580}"/>
              </a:ext>
            </a:extLst>
          </p:cNvPr>
          <p:cNvSpPr>
            <a:spLocks noGrp="1" noChangeArrowheads="1"/>
          </p:cNvSpPr>
          <p:nvPr>
            <p:ph type="ctrTitle"/>
          </p:nvPr>
        </p:nvSpPr>
        <p:spPr>
          <a:xfrm>
            <a:off x="609600" y="1447800"/>
            <a:ext cx="8001000" cy="2209800"/>
          </a:xfrm>
        </p:spPr>
        <p:txBody>
          <a:bodyPr/>
          <a:lstStyle/>
          <a:p>
            <a:pPr eaLnBrk="1" hangingPunct="1"/>
            <a:r>
              <a:rPr lang="en-US" altLang="zh-CN">
                <a:ea typeface="宋体" panose="02010600030101010101" pitchFamily="2" charset="-122"/>
              </a:rPr>
              <a:t>A First Book of ANSI C</a:t>
            </a:r>
            <a:br>
              <a:rPr lang="en-US" altLang="zh-CN">
                <a:ea typeface="宋体" panose="02010600030101010101" pitchFamily="2" charset="-122"/>
              </a:rPr>
            </a:br>
            <a:r>
              <a:rPr lang="en-US" altLang="zh-CN" sz="3200" i="1">
                <a:ea typeface="宋体" panose="02010600030101010101" pitchFamily="2" charset="-122"/>
              </a:rPr>
              <a:t>Fourth Edition</a:t>
            </a:r>
          </a:p>
        </p:txBody>
      </p:sp>
      <p:sp>
        <p:nvSpPr>
          <p:cNvPr id="3075" name="Rectangle 3">
            <a:extLst>
              <a:ext uri="{FF2B5EF4-FFF2-40B4-BE49-F238E27FC236}">
                <a16:creationId xmlns:a16="http://schemas.microsoft.com/office/drawing/2014/main" id="{75F86AEE-8614-402A-88CD-0EFCB9EBD068}"/>
              </a:ext>
            </a:extLst>
          </p:cNvPr>
          <p:cNvSpPr>
            <a:spLocks noGrp="1" noChangeArrowheads="1"/>
          </p:cNvSpPr>
          <p:nvPr>
            <p:ph type="subTitle" idx="1"/>
          </p:nvPr>
        </p:nvSpPr>
        <p:spPr>
          <a:xfrm>
            <a:off x="609600" y="4419600"/>
            <a:ext cx="8077200" cy="1447800"/>
          </a:xfrm>
        </p:spPr>
        <p:txBody>
          <a:bodyPr/>
          <a:lstStyle/>
          <a:p>
            <a:pPr eaLnBrk="1" hangingPunct="1">
              <a:lnSpc>
                <a:spcPct val="90000"/>
              </a:lnSpc>
            </a:pPr>
            <a:r>
              <a:rPr lang="en-US" altLang="zh-CN" sz="3400" b="0" i="1" dirty="0">
                <a:ea typeface="宋体" panose="02010600030101010101" pitchFamily="2" charset="-122"/>
              </a:rPr>
              <a:t>Chapter 8</a:t>
            </a:r>
          </a:p>
          <a:p>
            <a:pPr eaLnBrk="1" hangingPunct="1">
              <a:lnSpc>
                <a:spcPct val="90000"/>
              </a:lnSpc>
            </a:pPr>
            <a:r>
              <a:rPr lang="en-US" altLang="zh-CN" sz="3400" b="0" i="1" dirty="0">
                <a:ea typeface="宋体" panose="02010600030101010101" pitchFamily="2" charset="-122"/>
              </a:rPr>
              <a:t>Supplement: Searching and Sorting Methods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a:extLst>
              <a:ext uri="{FF2B5EF4-FFF2-40B4-BE49-F238E27FC236}">
                <a16:creationId xmlns:a16="http://schemas.microsoft.com/office/drawing/2014/main" id="{A9F00351-6790-484E-8150-A0184FB37057}"/>
              </a:ext>
            </a:extLst>
          </p:cNvPr>
          <p:cNvSpPr>
            <a:spLocks noGrp="1" noChangeArrowheads="1"/>
          </p:cNvSpPr>
          <p:nvPr>
            <p:ph type="title"/>
          </p:nvPr>
        </p:nvSpPr>
        <p:spPr/>
        <p:txBody>
          <a:bodyPr/>
          <a:lstStyle/>
          <a:p>
            <a:pPr eaLnBrk="1" hangingPunct="1"/>
            <a:r>
              <a:rPr lang="en-US" altLang="zh-CN" dirty="0">
                <a:ea typeface="宋体" panose="02010600030101010101" pitchFamily="2" charset="-122"/>
              </a:rPr>
              <a:t>The Binary Search Algorithm </a:t>
            </a:r>
          </a:p>
        </p:txBody>
      </p:sp>
      <p:sp>
        <p:nvSpPr>
          <p:cNvPr id="4" name="页脚占位符 3">
            <a:extLst>
              <a:ext uri="{FF2B5EF4-FFF2-40B4-BE49-F238E27FC236}">
                <a16:creationId xmlns:a16="http://schemas.microsoft.com/office/drawing/2014/main" id="{EE3C7AED-9142-4950-8227-BFAC4A6AA551}"/>
              </a:ext>
            </a:extLst>
          </p:cNvPr>
          <p:cNvSpPr>
            <a:spLocks noGrp="1"/>
          </p:cNvSpPr>
          <p:nvPr>
            <p:ph type="ftr" sz="quarter" idx="10"/>
          </p:nvPr>
        </p:nvSpPr>
        <p:spPr/>
        <p:txBody>
          <a:bodyPr/>
          <a:lstStyle/>
          <a:p>
            <a:pPr>
              <a:defRPr/>
            </a:pPr>
            <a:r>
              <a:rPr lang="en-US" altLang="zh-CN"/>
              <a:t>A First Book of ANSI C, Fourth Edition</a:t>
            </a:r>
          </a:p>
        </p:txBody>
      </p:sp>
      <p:sp>
        <p:nvSpPr>
          <p:cNvPr id="5" name="灯片编号占位符 4">
            <a:extLst>
              <a:ext uri="{FF2B5EF4-FFF2-40B4-BE49-F238E27FC236}">
                <a16:creationId xmlns:a16="http://schemas.microsoft.com/office/drawing/2014/main" id="{19E9470E-A1ED-4BFF-BFD6-A531A3D3FFF0}"/>
              </a:ext>
            </a:extLst>
          </p:cNvPr>
          <p:cNvSpPr>
            <a:spLocks noGrp="1"/>
          </p:cNvSpPr>
          <p:nvPr>
            <p:ph type="sldNum" sz="quarter" idx="11"/>
          </p:nvPr>
        </p:nvSpPr>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DE84030F-2BB8-4560-A6EB-B573FE322B2E}" type="slidenum">
              <a:rPr lang="en-US" altLang="zh-CN" sz="1400">
                <a:solidFill>
                  <a:srgbClr val="222222"/>
                </a:solidFill>
                <a:latin typeface="Arial" panose="020B0604020202020204" pitchFamily="34" charset="0"/>
              </a:rPr>
              <a:pPr eaLnBrk="1" hangingPunct="1"/>
              <a:t>10</a:t>
            </a:fld>
            <a:endParaRPr lang="en-US" altLang="zh-CN" sz="1400">
              <a:solidFill>
                <a:srgbClr val="222222"/>
              </a:solidFill>
              <a:latin typeface="Arial" panose="020B0604020202020204" pitchFamily="34" charset="0"/>
            </a:endParaRPr>
          </a:p>
        </p:txBody>
      </p:sp>
      <p:pic>
        <p:nvPicPr>
          <p:cNvPr id="3" name="图片 2">
            <a:extLst>
              <a:ext uri="{FF2B5EF4-FFF2-40B4-BE49-F238E27FC236}">
                <a16:creationId xmlns:a16="http://schemas.microsoft.com/office/drawing/2014/main" id="{ED9DC387-3C3C-411E-966C-19565D99C0C1}"/>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7000" contrast="39000"/>
                    </a14:imgEffect>
                  </a14:imgLayer>
                </a14:imgProps>
              </a:ext>
              <a:ext uri="{28A0092B-C50C-407E-A947-70E740481C1C}">
                <a14:useLocalDpi xmlns:a14="http://schemas.microsoft.com/office/drawing/2010/main"/>
              </a:ext>
            </a:extLst>
          </a:blip>
          <a:stretch>
            <a:fillRect/>
          </a:stretch>
        </p:blipFill>
        <p:spPr>
          <a:xfrm>
            <a:off x="1066800" y="1684004"/>
            <a:ext cx="7772400" cy="461288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95" name="Flowchart: Document 16394">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0" name="Rectangle 6">
            <a:extLst>
              <a:ext uri="{FF2B5EF4-FFF2-40B4-BE49-F238E27FC236}">
                <a16:creationId xmlns:a16="http://schemas.microsoft.com/office/drawing/2014/main" id="{A8E387BB-2DDA-4D5E-888B-6A3E4EB6E6FE}"/>
              </a:ext>
            </a:extLst>
          </p:cNvPr>
          <p:cNvSpPr>
            <a:spLocks noChangeArrowheads="1"/>
          </p:cNvSpPr>
          <p:nvPr/>
        </p:nvSpPr>
        <p:spPr bwMode="auto">
          <a:xfrm>
            <a:off x="628650" y="171162"/>
            <a:ext cx="2130136" cy="237114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lnSpc>
                <a:spcPct val="90000"/>
              </a:lnSpc>
              <a:spcAft>
                <a:spcPts val="600"/>
              </a:spcAft>
            </a:pPr>
            <a:r>
              <a:rPr lang="en-US" altLang="zh-CN" sz="3600" dirty="0">
                <a:ea typeface="宋体" panose="02010600030101010101" pitchFamily="2" charset="-122"/>
              </a:rPr>
              <a:t>The Binary Search Algorithm </a:t>
            </a:r>
            <a:r>
              <a:rPr lang="en-US" altLang="zh-CN" kern="1200" dirty="0">
                <a:latin typeface="+mj-lt"/>
                <a:ea typeface="+mj-ea"/>
                <a:cs typeface="+mj-cs"/>
              </a:rPr>
              <a:t> (continued)</a:t>
            </a:r>
          </a:p>
        </p:txBody>
      </p:sp>
      <p:pic>
        <p:nvPicPr>
          <p:cNvPr id="3" name="图片 2">
            <a:extLst>
              <a:ext uri="{FF2B5EF4-FFF2-40B4-BE49-F238E27FC236}">
                <a16:creationId xmlns:a16="http://schemas.microsoft.com/office/drawing/2014/main" id="{65CED90C-BA47-E758-D559-C5A37E1780FF}"/>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3000" contrast="32000"/>
                    </a14:imgEffect>
                  </a14:imgLayer>
                </a14:imgProps>
              </a:ext>
              <a:ext uri="{28A0092B-C50C-407E-A947-70E740481C1C}">
                <a14:useLocalDpi xmlns:a14="http://schemas.microsoft.com/office/drawing/2010/main"/>
              </a:ext>
            </a:extLst>
          </a:blip>
          <a:stretch>
            <a:fillRect/>
          </a:stretch>
        </p:blipFill>
        <p:spPr>
          <a:xfrm>
            <a:off x="3708974" y="22802"/>
            <a:ext cx="4485883" cy="6340475"/>
          </a:xfrm>
          <a:prstGeom prst="rect">
            <a:avLst/>
          </a:prstGeom>
        </p:spPr>
      </p:pic>
      <p:sp>
        <p:nvSpPr>
          <p:cNvPr id="5" name="页脚占位符 1">
            <a:extLst>
              <a:ext uri="{FF2B5EF4-FFF2-40B4-BE49-F238E27FC236}">
                <a16:creationId xmlns:a16="http://schemas.microsoft.com/office/drawing/2014/main" id="{F135CED7-73C1-4874-A4D3-9E110EAA5693}"/>
              </a:ext>
            </a:extLst>
          </p:cNvPr>
          <p:cNvSpPr>
            <a:spLocks noGrp="1"/>
          </p:cNvSpPr>
          <p:nvPr>
            <p:ph type="ftr" sz="quarter" idx="10"/>
          </p:nvPr>
        </p:nvSpPr>
        <p:spPr>
          <a:xfrm>
            <a:off x="628650" y="6356350"/>
            <a:ext cx="4470713" cy="365125"/>
          </a:xfrm>
          <a:noFill/>
        </p:spPr>
        <p:txBody>
          <a:bodyPr vert="horz" lIns="91440" tIns="45720" rIns="91440" bIns="45720" rtlCol="0" anchor="ctr">
            <a:normAutofit/>
          </a:bodyPr>
          <a:lstStyle/>
          <a:p>
            <a:pPr>
              <a:spcAft>
                <a:spcPts val="600"/>
              </a:spcAft>
              <a:defRPr/>
            </a:pPr>
            <a:r>
              <a:rPr lang="en-US" altLang="zh-CN" sz="1200" kern="1200">
                <a:solidFill>
                  <a:schemeClr val="tx1">
                    <a:tint val="75000"/>
                  </a:schemeClr>
                </a:solidFill>
                <a:latin typeface="+mn-lt"/>
                <a:ea typeface="+mn-ea"/>
                <a:cs typeface="+mn-cs"/>
              </a:rPr>
              <a:t>A First Book of ANSI C, Fourth Edition</a:t>
            </a:r>
          </a:p>
        </p:txBody>
      </p:sp>
      <p:sp>
        <p:nvSpPr>
          <p:cNvPr id="6" name="灯片编号占位符 2">
            <a:extLst>
              <a:ext uri="{FF2B5EF4-FFF2-40B4-BE49-F238E27FC236}">
                <a16:creationId xmlns:a16="http://schemas.microsoft.com/office/drawing/2014/main" id="{B69DD9FC-4799-4141-9E29-9DF39C88F00D}"/>
              </a:ext>
            </a:extLst>
          </p:cNvPr>
          <p:cNvSpPr>
            <a:spLocks noGrp="1"/>
          </p:cNvSpPr>
          <p:nvPr>
            <p:ph type="sldNum" sz="quarter" idx="11"/>
          </p:nvPr>
        </p:nvSpPr>
        <p:spPr>
          <a:xfrm>
            <a:off x="8194857" y="6356350"/>
            <a:ext cx="469082" cy="365125"/>
          </a:xfrm>
          <a:noFill/>
        </p:spPr>
        <p:txBody>
          <a:bodyPr vert="horz" lIns="91440" tIns="45720" rIns="91440" bIns="45720" rtlCol="0" anchor="ctr">
            <a:normAutofit/>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algn="l" eaLnBrk="1" hangingPunct="1">
              <a:spcAft>
                <a:spcPts val="600"/>
              </a:spcAft>
            </a:pPr>
            <a:fld id="{38718A67-6E4C-4D05-8178-78BFAAF66F46}" type="slidenum">
              <a:rPr lang="en-US" altLang="zh-CN" sz="1200">
                <a:solidFill>
                  <a:schemeClr val="tx1">
                    <a:tint val="75000"/>
                  </a:schemeClr>
                </a:solidFill>
                <a:latin typeface="+mn-lt"/>
                <a:ea typeface="+mn-ea"/>
              </a:rPr>
              <a:pPr algn="l" eaLnBrk="1" hangingPunct="1">
                <a:spcAft>
                  <a:spcPts val="600"/>
                </a:spcAft>
              </a:pPr>
              <a:t>11</a:t>
            </a:fld>
            <a:endParaRPr lang="en-US" altLang="zh-CN" sz="1200">
              <a:solidFill>
                <a:schemeClr val="tx1">
                  <a:tint val="75000"/>
                </a:schemeClr>
              </a:solidFill>
              <a:latin typeface="+mn-lt"/>
              <a:ea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1">
            <a:extLst>
              <a:ext uri="{FF2B5EF4-FFF2-40B4-BE49-F238E27FC236}">
                <a16:creationId xmlns:a16="http://schemas.microsoft.com/office/drawing/2014/main" id="{317F3105-A79E-40F0-802F-E2FE78DAEC2C}"/>
              </a:ext>
            </a:extLst>
          </p:cNvPr>
          <p:cNvSpPr>
            <a:spLocks noGrp="1"/>
          </p:cNvSpPr>
          <p:nvPr>
            <p:ph type="ftr" sz="quarter" idx="10"/>
          </p:nvPr>
        </p:nvSpPr>
        <p:spPr/>
        <p:txBody>
          <a:bodyPr/>
          <a:lstStyle/>
          <a:p>
            <a:pPr>
              <a:defRPr/>
            </a:pPr>
            <a:r>
              <a:rPr lang="en-US" altLang="zh-CN"/>
              <a:t>A First Book of ANSI C, Fourth Edition</a:t>
            </a:r>
          </a:p>
        </p:txBody>
      </p:sp>
      <p:sp>
        <p:nvSpPr>
          <p:cNvPr id="7" name="灯片编号占位符 2">
            <a:extLst>
              <a:ext uri="{FF2B5EF4-FFF2-40B4-BE49-F238E27FC236}">
                <a16:creationId xmlns:a16="http://schemas.microsoft.com/office/drawing/2014/main" id="{E7EA4CED-94AE-431A-8928-C535DB2A4EA9}"/>
              </a:ext>
            </a:extLst>
          </p:cNvPr>
          <p:cNvSpPr>
            <a:spLocks noGrp="1"/>
          </p:cNvSpPr>
          <p:nvPr>
            <p:ph type="sldNum" sz="quarter" idx="11"/>
          </p:nvPr>
        </p:nvSpPr>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CC592530-4459-4172-AEBF-D4A5B3C92ADD}" type="slidenum">
              <a:rPr lang="en-US" altLang="zh-CN" sz="1400">
                <a:solidFill>
                  <a:srgbClr val="222222"/>
                </a:solidFill>
                <a:latin typeface="Arial" panose="020B0604020202020204" pitchFamily="34" charset="0"/>
              </a:rPr>
              <a:pPr eaLnBrk="1" hangingPunct="1"/>
              <a:t>12</a:t>
            </a:fld>
            <a:endParaRPr lang="en-US" altLang="zh-CN" sz="1400">
              <a:solidFill>
                <a:srgbClr val="222222"/>
              </a:solidFill>
              <a:latin typeface="Arial" panose="020B0604020202020204" pitchFamily="34" charset="0"/>
            </a:endParaRPr>
          </a:p>
        </p:txBody>
      </p:sp>
      <p:sp>
        <p:nvSpPr>
          <p:cNvPr id="17415" name="Rectangle 7">
            <a:extLst>
              <a:ext uri="{FF2B5EF4-FFF2-40B4-BE49-F238E27FC236}">
                <a16:creationId xmlns:a16="http://schemas.microsoft.com/office/drawing/2014/main" id="{C0425168-CEAA-473D-BBA8-FE9358381D67}"/>
              </a:ext>
            </a:extLst>
          </p:cNvPr>
          <p:cNvSpPr>
            <a:spLocks noChangeArrowheads="1"/>
          </p:cNvSpPr>
          <p:nvPr/>
        </p:nvSpPr>
        <p:spPr bwMode="auto">
          <a:xfrm>
            <a:off x="533400" y="0"/>
            <a:ext cx="8077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algn="ctr" eaLnBrk="1" hangingPunct="1"/>
            <a:r>
              <a:rPr lang="en-US" altLang="zh-CN" sz="3600" dirty="0" err="1">
                <a:solidFill>
                  <a:srgbClr val="222222"/>
                </a:solidFill>
                <a:latin typeface="Arial" panose="020B0604020202020204" pitchFamily="34" charset="0"/>
                <a:ea typeface="宋体" panose="02010600030101010101" pitchFamily="2" charset="-122"/>
              </a:rPr>
              <a:t>binarySearch</a:t>
            </a:r>
            <a:r>
              <a:rPr lang="en-US" altLang="zh-CN" sz="3600" dirty="0">
                <a:solidFill>
                  <a:srgbClr val="222222"/>
                </a:solidFill>
                <a:latin typeface="Arial" panose="020B0604020202020204" pitchFamily="34" charset="0"/>
                <a:ea typeface="宋体" panose="02010600030101010101" pitchFamily="2" charset="-122"/>
              </a:rPr>
              <a:t>() function</a:t>
            </a:r>
          </a:p>
        </p:txBody>
      </p:sp>
      <p:pic>
        <p:nvPicPr>
          <p:cNvPr id="2" name="图片 1">
            <a:extLst>
              <a:ext uri="{FF2B5EF4-FFF2-40B4-BE49-F238E27FC236}">
                <a16:creationId xmlns:a16="http://schemas.microsoft.com/office/drawing/2014/main" id="{131B9DD6-3BDA-E0FF-86C8-8365422D303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3000" contrast="22000"/>
                    </a14:imgEffect>
                  </a14:imgLayer>
                </a14:imgProps>
              </a:ext>
            </a:extLst>
          </a:blip>
          <a:stretch>
            <a:fillRect/>
          </a:stretch>
        </p:blipFill>
        <p:spPr>
          <a:xfrm>
            <a:off x="1752600" y="1200150"/>
            <a:ext cx="6135345" cy="48387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5">
            <a:extLst>
              <a:ext uri="{FF2B5EF4-FFF2-40B4-BE49-F238E27FC236}">
                <a16:creationId xmlns:a16="http://schemas.microsoft.com/office/drawing/2014/main" id="{4534F5A5-B89F-42C2-B007-F5013253E97E}"/>
              </a:ext>
            </a:extLst>
          </p:cNvPr>
          <p:cNvSpPr>
            <a:spLocks noGrp="1" noChangeArrowheads="1"/>
          </p:cNvSpPr>
          <p:nvPr>
            <p:ph type="title"/>
          </p:nvPr>
        </p:nvSpPr>
        <p:spPr/>
        <p:txBody>
          <a:bodyPr/>
          <a:lstStyle/>
          <a:p>
            <a:pPr eaLnBrk="1" hangingPunct="1"/>
            <a:r>
              <a:rPr lang="en-US" altLang="zh-CN" sz="3600" kern="1200" dirty="0">
                <a:solidFill>
                  <a:schemeClr val="bg1"/>
                </a:solidFill>
                <a:latin typeface="+mj-lt"/>
                <a:ea typeface="+mj-ea"/>
                <a:cs typeface="+mj-cs"/>
              </a:rPr>
              <a:t>Program 8.12</a:t>
            </a:r>
            <a:endParaRPr lang="en-US" altLang="zh-CN" dirty="0">
              <a:solidFill>
                <a:schemeClr val="bg1"/>
              </a:solidFill>
              <a:ea typeface="宋体" panose="02010600030101010101" pitchFamily="2" charset="-122"/>
            </a:endParaRPr>
          </a:p>
        </p:txBody>
      </p:sp>
      <p:sp>
        <p:nvSpPr>
          <p:cNvPr id="4" name="页脚占位符 2">
            <a:extLst>
              <a:ext uri="{FF2B5EF4-FFF2-40B4-BE49-F238E27FC236}">
                <a16:creationId xmlns:a16="http://schemas.microsoft.com/office/drawing/2014/main" id="{B36C4765-6F3D-458E-9571-ED6281F461F0}"/>
              </a:ext>
            </a:extLst>
          </p:cNvPr>
          <p:cNvSpPr>
            <a:spLocks noGrp="1"/>
          </p:cNvSpPr>
          <p:nvPr>
            <p:ph type="ftr" sz="quarter" idx="10"/>
          </p:nvPr>
        </p:nvSpPr>
        <p:spPr/>
        <p:txBody>
          <a:bodyPr/>
          <a:lstStyle/>
          <a:p>
            <a:pPr>
              <a:defRPr/>
            </a:pPr>
            <a:r>
              <a:rPr lang="en-US" altLang="zh-CN"/>
              <a:t>A First Book of ANSI C, Fourth Edition</a:t>
            </a:r>
          </a:p>
        </p:txBody>
      </p:sp>
      <p:sp>
        <p:nvSpPr>
          <p:cNvPr id="5" name="灯片编号占位符 3">
            <a:extLst>
              <a:ext uri="{FF2B5EF4-FFF2-40B4-BE49-F238E27FC236}">
                <a16:creationId xmlns:a16="http://schemas.microsoft.com/office/drawing/2014/main" id="{1B63D232-6DB4-429B-84EC-8081BA5AD8B6}"/>
              </a:ext>
            </a:extLst>
          </p:cNvPr>
          <p:cNvSpPr>
            <a:spLocks noGrp="1"/>
          </p:cNvSpPr>
          <p:nvPr>
            <p:ph type="sldNum" sz="quarter" idx="11"/>
          </p:nvPr>
        </p:nvSpPr>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A7CEB18A-A580-40CC-8E3A-C93FC4AFA3C0}" type="slidenum">
              <a:rPr lang="en-US" altLang="zh-CN" sz="1400">
                <a:solidFill>
                  <a:srgbClr val="222222"/>
                </a:solidFill>
                <a:latin typeface="Arial" panose="020B0604020202020204" pitchFamily="34" charset="0"/>
              </a:rPr>
              <a:pPr eaLnBrk="1" hangingPunct="1"/>
              <a:t>13</a:t>
            </a:fld>
            <a:endParaRPr lang="en-US" altLang="zh-CN" sz="1400">
              <a:solidFill>
                <a:srgbClr val="222222"/>
              </a:solidFill>
              <a:latin typeface="Arial" panose="020B0604020202020204" pitchFamily="34" charset="0"/>
            </a:endParaRPr>
          </a:p>
        </p:txBody>
      </p:sp>
      <p:pic>
        <p:nvPicPr>
          <p:cNvPr id="2" name="图片 1">
            <a:extLst>
              <a:ext uri="{FF2B5EF4-FFF2-40B4-BE49-F238E27FC236}">
                <a16:creationId xmlns:a16="http://schemas.microsoft.com/office/drawing/2014/main" id="{3BC6DFB5-2E03-404A-C1B8-F3199E396F1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6000"/>
                    </a14:imgEffect>
                    <a14:imgEffect>
                      <a14:brightnessContrast bright="15000"/>
                    </a14:imgEffect>
                  </a14:imgLayer>
                </a14:imgProps>
              </a:ext>
            </a:extLst>
          </a:blip>
          <a:stretch>
            <a:fillRect/>
          </a:stretch>
        </p:blipFill>
        <p:spPr>
          <a:xfrm>
            <a:off x="1447800" y="1489364"/>
            <a:ext cx="5943600" cy="43307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5">
            <a:extLst>
              <a:ext uri="{FF2B5EF4-FFF2-40B4-BE49-F238E27FC236}">
                <a16:creationId xmlns:a16="http://schemas.microsoft.com/office/drawing/2014/main" id="{4534F5A5-B89F-42C2-B007-F5013253E97E}"/>
              </a:ext>
            </a:extLst>
          </p:cNvPr>
          <p:cNvSpPr>
            <a:spLocks noGrp="1" noChangeArrowheads="1"/>
          </p:cNvSpPr>
          <p:nvPr>
            <p:ph type="title"/>
          </p:nvPr>
        </p:nvSpPr>
        <p:spPr/>
        <p:txBody>
          <a:bodyPr/>
          <a:lstStyle/>
          <a:p>
            <a:pPr eaLnBrk="1" hangingPunct="1"/>
            <a:r>
              <a:rPr lang="en-US" altLang="zh-CN" sz="3600" kern="1200" dirty="0">
                <a:solidFill>
                  <a:schemeClr val="bg1"/>
                </a:solidFill>
                <a:latin typeface="+mj-lt"/>
                <a:ea typeface="+mj-ea"/>
                <a:cs typeface="+mj-cs"/>
              </a:rPr>
              <a:t>Program 8.12 </a:t>
            </a:r>
            <a:r>
              <a:rPr lang="en-US" altLang="zh-CN" dirty="0">
                <a:ea typeface="宋体" panose="02010600030101010101" pitchFamily="2" charset="-122"/>
              </a:rPr>
              <a:t>(continued)</a:t>
            </a:r>
          </a:p>
        </p:txBody>
      </p:sp>
      <p:sp>
        <p:nvSpPr>
          <p:cNvPr id="4" name="页脚占位符 2">
            <a:extLst>
              <a:ext uri="{FF2B5EF4-FFF2-40B4-BE49-F238E27FC236}">
                <a16:creationId xmlns:a16="http://schemas.microsoft.com/office/drawing/2014/main" id="{B36C4765-6F3D-458E-9571-ED6281F461F0}"/>
              </a:ext>
            </a:extLst>
          </p:cNvPr>
          <p:cNvSpPr>
            <a:spLocks noGrp="1"/>
          </p:cNvSpPr>
          <p:nvPr>
            <p:ph type="ftr" sz="quarter" idx="10"/>
          </p:nvPr>
        </p:nvSpPr>
        <p:spPr/>
        <p:txBody>
          <a:bodyPr/>
          <a:lstStyle/>
          <a:p>
            <a:pPr>
              <a:defRPr/>
            </a:pPr>
            <a:r>
              <a:rPr lang="en-US" altLang="zh-CN"/>
              <a:t>A First Book of ANSI C, Fourth Edition</a:t>
            </a:r>
          </a:p>
        </p:txBody>
      </p:sp>
      <p:sp>
        <p:nvSpPr>
          <p:cNvPr id="5" name="灯片编号占位符 3">
            <a:extLst>
              <a:ext uri="{FF2B5EF4-FFF2-40B4-BE49-F238E27FC236}">
                <a16:creationId xmlns:a16="http://schemas.microsoft.com/office/drawing/2014/main" id="{1B63D232-6DB4-429B-84EC-8081BA5AD8B6}"/>
              </a:ext>
            </a:extLst>
          </p:cNvPr>
          <p:cNvSpPr>
            <a:spLocks noGrp="1"/>
          </p:cNvSpPr>
          <p:nvPr>
            <p:ph type="sldNum" sz="quarter" idx="11"/>
          </p:nvPr>
        </p:nvSpPr>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A7CEB18A-A580-40CC-8E3A-C93FC4AFA3C0}" type="slidenum">
              <a:rPr lang="en-US" altLang="zh-CN" sz="1400">
                <a:solidFill>
                  <a:srgbClr val="222222"/>
                </a:solidFill>
                <a:latin typeface="Arial" panose="020B0604020202020204" pitchFamily="34" charset="0"/>
              </a:rPr>
              <a:pPr eaLnBrk="1" hangingPunct="1"/>
              <a:t>14</a:t>
            </a:fld>
            <a:endParaRPr lang="en-US" altLang="zh-CN" sz="1400">
              <a:solidFill>
                <a:srgbClr val="222222"/>
              </a:solidFill>
              <a:latin typeface="Arial" panose="020B0604020202020204" pitchFamily="34" charset="0"/>
            </a:endParaRPr>
          </a:p>
        </p:txBody>
      </p:sp>
      <p:pic>
        <p:nvPicPr>
          <p:cNvPr id="3" name="图片 2">
            <a:extLst>
              <a:ext uri="{FF2B5EF4-FFF2-40B4-BE49-F238E27FC236}">
                <a16:creationId xmlns:a16="http://schemas.microsoft.com/office/drawing/2014/main" id="{19E9F46A-DE01-83C0-566A-D03DF1FFCD5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0000"/>
                    </a14:imgEffect>
                    <a14:imgEffect>
                      <a14:brightnessContrast bright="13000" contrast="10000"/>
                    </a14:imgEffect>
                  </a14:imgLayer>
                </a14:imgProps>
              </a:ext>
            </a:extLst>
          </a:blip>
          <a:stretch>
            <a:fillRect/>
          </a:stretch>
        </p:blipFill>
        <p:spPr>
          <a:xfrm>
            <a:off x="1600200" y="1371600"/>
            <a:ext cx="5943600" cy="4775200"/>
          </a:xfrm>
          <a:prstGeom prst="rect">
            <a:avLst/>
          </a:prstGeom>
        </p:spPr>
      </p:pic>
    </p:spTree>
    <p:extLst>
      <p:ext uri="{BB962C8B-B14F-4D97-AF65-F5344CB8AC3E}">
        <p14:creationId xmlns:p14="http://schemas.microsoft.com/office/powerpoint/2010/main" val="2708785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a:extLst>
              <a:ext uri="{FF2B5EF4-FFF2-40B4-BE49-F238E27FC236}">
                <a16:creationId xmlns:a16="http://schemas.microsoft.com/office/drawing/2014/main" id="{3DEE1563-3895-441B-875B-04393C1BF77C}"/>
              </a:ext>
            </a:extLst>
          </p:cNvPr>
          <p:cNvSpPr>
            <a:spLocks noGrp="1" noChangeArrowheads="1"/>
          </p:cNvSpPr>
          <p:nvPr>
            <p:ph type="title"/>
          </p:nvPr>
        </p:nvSpPr>
        <p:spPr/>
        <p:txBody>
          <a:bodyPr/>
          <a:lstStyle/>
          <a:p>
            <a:pPr eaLnBrk="1" hangingPunct="1"/>
            <a:r>
              <a:rPr lang="en-US" altLang="zh-CN" dirty="0">
                <a:ea typeface="宋体" panose="02010600030101010101" pitchFamily="2" charset="-122"/>
              </a:rPr>
              <a:t>Binary Search - Tradeoffs</a:t>
            </a:r>
          </a:p>
        </p:txBody>
      </p:sp>
      <p:sp>
        <p:nvSpPr>
          <p:cNvPr id="20485" name="Rectangle 8">
            <a:extLst>
              <a:ext uri="{FF2B5EF4-FFF2-40B4-BE49-F238E27FC236}">
                <a16:creationId xmlns:a16="http://schemas.microsoft.com/office/drawing/2014/main" id="{3B5F91A3-762C-4B12-A432-1FC1ADCBBE47}"/>
              </a:ext>
            </a:extLst>
          </p:cNvPr>
          <p:cNvSpPr>
            <a:spLocks noGrp="1" noChangeArrowheads="1"/>
          </p:cNvSpPr>
          <p:nvPr>
            <p:ph type="body" sz="half" idx="2"/>
          </p:nvPr>
        </p:nvSpPr>
        <p:spPr>
          <a:xfrm>
            <a:off x="533400" y="1981200"/>
            <a:ext cx="8077200" cy="3886200"/>
          </a:xfrm>
        </p:spPr>
        <p:txBody>
          <a:bodyPr/>
          <a:lstStyle/>
          <a:p>
            <a:pPr eaLnBrk="1" hangingPunct="1"/>
            <a:r>
              <a:rPr lang="en-US" altLang="zh-CN" dirty="0">
                <a:ea typeface="宋体" panose="02010600030101010101" pitchFamily="2" charset="-122"/>
              </a:rPr>
              <a:t>Benefits:</a:t>
            </a:r>
          </a:p>
          <a:p>
            <a:pPr lvl="1" eaLnBrk="1" hangingPunct="1"/>
            <a:r>
              <a:rPr lang="en-US" altLang="zh-CN" dirty="0">
                <a:ea typeface="宋体" panose="02010600030101010101" pitchFamily="2" charset="-122"/>
              </a:rPr>
              <a:t>Much more efficient than linear search.  For array of N elements, performs at most log</a:t>
            </a:r>
            <a:r>
              <a:rPr lang="en-US" altLang="zh-CN" baseline="-25000" dirty="0">
                <a:ea typeface="宋体" panose="02010600030101010101" pitchFamily="2" charset="-122"/>
              </a:rPr>
              <a:t>2</a:t>
            </a:r>
            <a:r>
              <a:rPr lang="en-US" altLang="zh-CN" dirty="0">
                <a:ea typeface="宋体" panose="02010600030101010101" pitchFamily="2" charset="-122"/>
              </a:rPr>
              <a:t>N comparisons</a:t>
            </a:r>
          </a:p>
          <a:p>
            <a:pPr eaLnBrk="1" hangingPunct="1"/>
            <a:r>
              <a:rPr lang="en-US" altLang="zh-CN" dirty="0">
                <a:ea typeface="宋体" panose="02010600030101010101" pitchFamily="2" charset="-122"/>
              </a:rPr>
              <a:t>Disadvantages:</a:t>
            </a:r>
          </a:p>
          <a:p>
            <a:pPr lvl="1" eaLnBrk="1" hangingPunct="1"/>
            <a:r>
              <a:rPr lang="en-US" altLang="zh-CN" dirty="0">
                <a:ea typeface="宋体" panose="02010600030101010101" pitchFamily="2" charset="-122"/>
              </a:rPr>
              <a:t>Requires that array elements be sorted</a:t>
            </a:r>
          </a:p>
          <a:p>
            <a:pPr eaLnBrk="1" hangingPunct="1"/>
            <a:endParaRPr lang="en-US" altLang="zh-CN" dirty="0">
              <a:ea typeface="宋体" panose="02010600030101010101" pitchFamily="2" charset="-122"/>
            </a:endParaRPr>
          </a:p>
        </p:txBody>
      </p:sp>
      <p:sp>
        <p:nvSpPr>
          <p:cNvPr id="4" name="页脚占位符 4">
            <a:extLst>
              <a:ext uri="{FF2B5EF4-FFF2-40B4-BE49-F238E27FC236}">
                <a16:creationId xmlns:a16="http://schemas.microsoft.com/office/drawing/2014/main" id="{F78D3ADB-8897-4981-8ACE-EC8F949ABADD}"/>
              </a:ext>
            </a:extLst>
          </p:cNvPr>
          <p:cNvSpPr>
            <a:spLocks noGrp="1"/>
          </p:cNvSpPr>
          <p:nvPr>
            <p:ph type="ftr" sz="quarter" idx="10"/>
          </p:nvPr>
        </p:nvSpPr>
        <p:spPr/>
        <p:txBody>
          <a:bodyPr/>
          <a:lstStyle/>
          <a:p>
            <a:pPr>
              <a:defRPr/>
            </a:pPr>
            <a:r>
              <a:rPr lang="en-US" altLang="zh-CN"/>
              <a:t>A First Book of ANSI C, Fourth Edition</a:t>
            </a:r>
          </a:p>
        </p:txBody>
      </p:sp>
      <p:sp>
        <p:nvSpPr>
          <p:cNvPr id="5" name="灯片编号占位符 5">
            <a:extLst>
              <a:ext uri="{FF2B5EF4-FFF2-40B4-BE49-F238E27FC236}">
                <a16:creationId xmlns:a16="http://schemas.microsoft.com/office/drawing/2014/main" id="{A8F8D201-1CE1-44C7-8CC1-718C968B569C}"/>
              </a:ext>
            </a:extLst>
          </p:cNvPr>
          <p:cNvSpPr>
            <a:spLocks noGrp="1"/>
          </p:cNvSpPr>
          <p:nvPr>
            <p:ph type="sldNum" sz="quarter" idx="11"/>
          </p:nvPr>
        </p:nvSpPr>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2D22DDC-4239-4551-A463-646D4E0CDEF2}" type="slidenum">
              <a:rPr lang="en-US" altLang="zh-CN" sz="1400">
                <a:solidFill>
                  <a:srgbClr val="222222"/>
                </a:solidFill>
                <a:latin typeface="Arial" panose="020B0604020202020204" pitchFamily="34" charset="0"/>
              </a:rPr>
              <a:pPr eaLnBrk="1" hangingPunct="1"/>
              <a:t>15</a:t>
            </a:fld>
            <a:endParaRPr lang="en-US" altLang="zh-CN" sz="1400">
              <a:solidFill>
                <a:srgbClr val="222222"/>
              </a:solidFill>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8E10B0E1-F781-4BC1-BE02-DD59CAB4E162}"/>
              </a:ext>
            </a:extLst>
          </p:cNvPr>
          <p:cNvSpPr>
            <a:spLocks noGrp="1" noChangeArrowheads="1"/>
          </p:cNvSpPr>
          <p:nvPr>
            <p:ph type="title"/>
          </p:nvPr>
        </p:nvSpPr>
        <p:spPr/>
        <p:txBody>
          <a:bodyPr/>
          <a:lstStyle/>
          <a:p>
            <a:pPr eaLnBrk="1" hangingPunct="1"/>
            <a:r>
              <a:rPr lang="en-US" altLang="zh-CN" dirty="0">
                <a:ea typeface="宋体" panose="02010600030101010101" pitchFamily="2" charset="-122"/>
              </a:rPr>
              <a:t>Introduction to Sorting Algorithms</a:t>
            </a:r>
          </a:p>
        </p:txBody>
      </p:sp>
      <p:sp>
        <p:nvSpPr>
          <p:cNvPr id="23557" name="Rectangle 3">
            <a:extLst>
              <a:ext uri="{FF2B5EF4-FFF2-40B4-BE49-F238E27FC236}">
                <a16:creationId xmlns:a16="http://schemas.microsoft.com/office/drawing/2014/main" id="{715FAE77-D8EB-453D-BAFB-19AFED38B1F3}"/>
              </a:ext>
            </a:extLst>
          </p:cNvPr>
          <p:cNvSpPr>
            <a:spLocks noGrp="1" noChangeArrowheads="1"/>
          </p:cNvSpPr>
          <p:nvPr>
            <p:ph idx="1"/>
          </p:nvPr>
        </p:nvSpPr>
        <p:spPr>
          <a:xfrm>
            <a:off x="533400" y="1510144"/>
            <a:ext cx="8077200" cy="4966855"/>
          </a:xfrm>
        </p:spPr>
        <p:txBody>
          <a:bodyPr/>
          <a:lstStyle/>
          <a:p>
            <a:pPr eaLnBrk="1" hangingPunct="1"/>
            <a:r>
              <a:rPr lang="en-US" altLang="zh-CN" b="1" u="sng" dirty="0">
                <a:ea typeface="宋体" panose="02010600030101010101" pitchFamily="2" charset="-122"/>
              </a:rPr>
              <a:t>Sort: </a:t>
            </a:r>
            <a:r>
              <a:rPr lang="en-US" altLang="zh-CN" dirty="0">
                <a:ea typeface="宋体" panose="02010600030101010101" pitchFamily="2" charset="-122"/>
              </a:rPr>
              <a:t>arrange values into an order, ascending or descending</a:t>
            </a:r>
          </a:p>
          <a:p>
            <a:pPr eaLnBrk="1" hangingPunct="1"/>
            <a:r>
              <a:rPr lang="en-US" altLang="zh-CN" dirty="0">
                <a:ea typeface="宋体" panose="02010600030101010101" pitchFamily="2" charset="-122"/>
              </a:rPr>
              <a:t>Two major categories of sorting: </a:t>
            </a:r>
          </a:p>
          <a:p>
            <a:pPr lvl="1" eaLnBrk="1" hangingPunct="1"/>
            <a:r>
              <a:rPr lang="en-US" altLang="zh-CN" b="1" dirty="0">
                <a:ea typeface="宋体" panose="02010600030101010101" pitchFamily="2" charset="-122"/>
              </a:rPr>
              <a:t>Internal sort</a:t>
            </a:r>
            <a:r>
              <a:rPr lang="en-US" altLang="zh-CN" dirty="0">
                <a:ea typeface="宋体" panose="02010600030101010101" pitchFamily="2" charset="-122"/>
              </a:rPr>
              <a:t> </a:t>
            </a:r>
          </a:p>
          <a:p>
            <a:pPr lvl="2" eaLnBrk="1" hangingPunct="1"/>
            <a:r>
              <a:rPr lang="en-US" altLang="zh-CN" dirty="0">
                <a:ea typeface="宋体" panose="02010600030101010101" pitchFamily="2" charset="-122"/>
              </a:rPr>
              <a:t>the data list is not too large and the complete list can be stored within the computer's memory</a:t>
            </a:r>
          </a:p>
          <a:p>
            <a:pPr lvl="3" eaLnBrk="1" hangingPunct="1"/>
            <a:r>
              <a:rPr lang="en-US" altLang="zh-CN" b="1" dirty="0">
                <a:ea typeface="宋体" panose="02010600030101010101" pitchFamily="2" charset="-122"/>
              </a:rPr>
              <a:t>Selection sort, Bubble sort</a:t>
            </a:r>
          </a:p>
          <a:p>
            <a:pPr lvl="1" eaLnBrk="1" hangingPunct="1"/>
            <a:r>
              <a:rPr lang="en-US" altLang="zh-CN" b="1" dirty="0">
                <a:ea typeface="宋体" panose="02010600030101010101" pitchFamily="2" charset="-122"/>
              </a:rPr>
              <a:t>External sort</a:t>
            </a:r>
            <a:r>
              <a:rPr lang="en-US" altLang="zh-CN" dirty="0">
                <a:ea typeface="宋体" panose="02010600030101010101" pitchFamily="2" charset="-122"/>
              </a:rPr>
              <a:t> </a:t>
            </a:r>
          </a:p>
          <a:p>
            <a:pPr lvl="2" eaLnBrk="1" hangingPunct="1"/>
            <a:r>
              <a:rPr lang="en-US" altLang="zh-CN" dirty="0">
                <a:ea typeface="宋体" panose="02010600030101010101" pitchFamily="2" charset="-122"/>
              </a:rPr>
              <a:t>much larger data sets that are stored in large external disk or tape files, and cannot be accommodated within the computer's memory as a complete unit</a:t>
            </a:r>
          </a:p>
          <a:p>
            <a:pPr lvl="3" eaLnBrk="1" hangingPunct="1"/>
            <a:r>
              <a:rPr lang="en-US" altLang="zh-CN" dirty="0">
                <a:ea typeface="宋体" panose="02010600030101010101" pitchFamily="2" charset="-122"/>
              </a:rPr>
              <a:t> </a:t>
            </a:r>
            <a:r>
              <a:rPr lang="en-US" altLang="zh-CN" b="1" dirty="0">
                <a:ea typeface="宋体" panose="02010600030101010101" pitchFamily="2" charset="-122"/>
              </a:rPr>
              <a:t>Quicksort</a:t>
            </a:r>
          </a:p>
        </p:txBody>
      </p:sp>
      <p:sp>
        <p:nvSpPr>
          <p:cNvPr id="4" name="页脚占位符 3">
            <a:extLst>
              <a:ext uri="{FF2B5EF4-FFF2-40B4-BE49-F238E27FC236}">
                <a16:creationId xmlns:a16="http://schemas.microsoft.com/office/drawing/2014/main" id="{A308819B-4F7A-4533-B2C4-0E120F0DBF58}"/>
              </a:ext>
            </a:extLst>
          </p:cNvPr>
          <p:cNvSpPr>
            <a:spLocks noGrp="1"/>
          </p:cNvSpPr>
          <p:nvPr>
            <p:ph type="ftr" sz="quarter" idx="10"/>
          </p:nvPr>
        </p:nvSpPr>
        <p:spPr/>
        <p:txBody>
          <a:bodyPr/>
          <a:lstStyle/>
          <a:p>
            <a:pPr>
              <a:defRPr/>
            </a:pPr>
            <a:r>
              <a:rPr lang="en-US" altLang="zh-CN" dirty="0"/>
              <a:t>A First Book of ANSI C, Fourth Edition</a:t>
            </a:r>
          </a:p>
        </p:txBody>
      </p:sp>
      <p:sp>
        <p:nvSpPr>
          <p:cNvPr id="5" name="灯片编号占位符 4">
            <a:extLst>
              <a:ext uri="{FF2B5EF4-FFF2-40B4-BE49-F238E27FC236}">
                <a16:creationId xmlns:a16="http://schemas.microsoft.com/office/drawing/2014/main" id="{ABC5834A-2E2F-4D0B-9C5F-F5CF3DD0427E}"/>
              </a:ext>
            </a:extLst>
          </p:cNvPr>
          <p:cNvSpPr>
            <a:spLocks noGrp="1"/>
          </p:cNvSpPr>
          <p:nvPr>
            <p:ph type="sldNum" sz="quarter" idx="11"/>
          </p:nvPr>
        </p:nvSpPr>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1B7E711-F296-4252-8A3B-7952E1F3D6D5}" type="slidenum">
              <a:rPr lang="en-US" altLang="zh-CN" sz="1400">
                <a:solidFill>
                  <a:srgbClr val="222222"/>
                </a:solidFill>
                <a:latin typeface="Arial" panose="020B0604020202020204" pitchFamily="34" charset="0"/>
              </a:rPr>
              <a:pPr eaLnBrk="1" hangingPunct="1"/>
              <a:t>16</a:t>
            </a:fld>
            <a:endParaRPr lang="en-US" altLang="zh-CN" sz="1400" dirty="0">
              <a:solidFill>
                <a:srgbClr val="222222"/>
              </a:solidFill>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a:extLst>
              <a:ext uri="{FF2B5EF4-FFF2-40B4-BE49-F238E27FC236}">
                <a16:creationId xmlns:a16="http://schemas.microsoft.com/office/drawing/2014/main" id="{C6FCE045-AC08-4F1B-AF44-8704450EF2B2}"/>
              </a:ext>
            </a:extLst>
          </p:cNvPr>
          <p:cNvSpPr>
            <a:spLocks noGrp="1" noChangeArrowheads="1"/>
          </p:cNvSpPr>
          <p:nvPr>
            <p:ph type="title"/>
          </p:nvPr>
        </p:nvSpPr>
        <p:spPr/>
        <p:txBody>
          <a:bodyPr/>
          <a:lstStyle/>
          <a:p>
            <a:pPr eaLnBrk="1" hangingPunct="1"/>
            <a:r>
              <a:rPr lang="en-US" altLang="zh-CN" dirty="0">
                <a:ea typeface="宋体" panose="02010600030101010101" pitchFamily="2" charset="-122"/>
              </a:rPr>
              <a:t>Selection Sort</a:t>
            </a:r>
          </a:p>
        </p:txBody>
      </p:sp>
      <p:sp>
        <p:nvSpPr>
          <p:cNvPr id="28677" name="Rectangle 3">
            <a:extLst>
              <a:ext uri="{FF2B5EF4-FFF2-40B4-BE49-F238E27FC236}">
                <a16:creationId xmlns:a16="http://schemas.microsoft.com/office/drawing/2014/main" id="{585ED856-CF6F-4BB4-8E83-FE6B4349BB77}"/>
              </a:ext>
            </a:extLst>
          </p:cNvPr>
          <p:cNvSpPr>
            <a:spLocks noGrp="1" noChangeArrowheads="1"/>
          </p:cNvSpPr>
          <p:nvPr>
            <p:ph idx="1"/>
          </p:nvPr>
        </p:nvSpPr>
        <p:spPr>
          <a:xfrm>
            <a:off x="533400" y="1828800"/>
            <a:ext cx="8077200" cy="4419600"/>
          </a:xfrm>
        </p:spPr>
        <p:txBody>
          <a:bodyPr/>
          <a:lstStyle/>
          <a:p>
            <a:pPr eaLnBrk="1" hangingPunct="1"/>
            <a:r>
              <a:rPr lang="en-US" altLang="zh-CN" dirty="0">
                <a:ea typeface="宋体" panose="02010600030101010101" pitchFamily="2" charset="-122"/>
              </a:rPr>
              <a:t>Concept for sort in ascending order:</a:t>
            </a:r>
          </a:p>
          <a:p>
            <a:pPr lvl="1" eaLnBrk="1" hangingPunct="1"/>
            <a:r>
              <a:rPr lang="en-US" altLang="zh-CN" dirty="0">
                <a:ea typeface="宋体" panose="02010600030101010101" pitchFamily="2" charset="-122"/>
              </a:rPr>
              <a:t>Locate smallest element in array.  Exchange it with element in position 0</a:t>
            </a:r>
          </a:p>
          <a:p>
            <a:pPr lvl="1" eaLnBrk="1" hangingPunct="1"/>
            <a:r>
              <a:rPr lang="en-US" altLang="zh-CN" dirty="0">
                <a:ea typeface="宋体" panose="02010600030101010101" pitchFamily="2" charset="-122"/>
              </a:rPr>
              <a:t>Locate next smallest element in array.  Exchange it with element in position 1.</a:t>
            </a:r>
          </a:p>
          <a:p>
            <a:pPr lvl="1" eaLnBrk="1" hangingPunct="1"/>
            <a:r>
              <a:rPr lang="en-US" altLang="zh-CN" dirty="0">
                <a:ea typeface="宋体" panose="02010600030101010101" pitchFamily="2" charset="-122"/>
              </a:rPr>
              <a:t>Continue until all elements are arranged in order</a:t>
            </a:r>
          </a:p>
          <a:p>
            <a:pPr eaLnBrk="1" hangingPunct="1"/>
            <a:endParaRPr lang="en-US" altLang="zh-CN" dirty="0">
              <a:ea typeface="宋体" panose="02010600030101010101" pitchFamily="2" charset="-122"/>
            </a:endParaRPr>
          </a:p>
        </p:txBody>
      </p:sp>
      <p:sp>
        <p:nvSpPr>
          <p:cNvPr id="4" name="页脚占位符 3">
            <a:extLst>
              <a:ext uri="{FF2B5EF4-FFF2-40B4-BE49-F238E27FC236}">
                <a16:creationId xmlns:a16="http://schemas.microsoft.com/office/drawing/2014/main" id="{150B490F-7F5F-4967-A021-D6886B0A70D8}"/>
              </a:ext>
            </a:extLst>
          </p:cNvPr>
          <p:cNvSpPr>
            <a:spLocks noGrp="1"/>
          </p:cNvSpPr>
          <p:nvPr>
            <p:ph type="ftr" sz="quarter" idx="10"/>
          </p:nvPr>
        </p:nvSpPr>
        <p:spPr/>
        <p:txBody>
          <a:bodyPr/>
          <a:lstStyle/>
          <a:p>
            <a:pPr>
              <a:defRPr/>
            </a:pPr>
            <a:r>
              <a:rPr lang="en-US" altLang="zh-CN"/>
              <a:t>A First Book of ANSI C, Fourth Edition</a:t>
            </a:r>
          </a:p>
        </p:txBody>
      </p:sp>
      <p:sp>
        <p:nvSpPr>
          <p:cNvPr id="5" name="灯片编号占位符 4">
            <a:extLst>
              <a:ext uri="{FF2B5EF4-FFF2-40B4-BE49-F238E27FC236}">
                <a16:creationId xmlns:a16="http://schemas.microsoft.com/office/drawing/2014/main" id="{8BA76AD9-CDEC-4301-8F82-C98C04EA2A1C}"/>
              </a:ext>
            </a:extLst>
          </p:cNvPr>
          <p:cNvSpPr>
            <a:spLocks noGrp="1"/>
          </p:cNvSpPr>
          <p:nvPr>
            <p:ph type="sldNum" sz="quarter" idx="11"/>
          </p:nvPr>
        </p:nvSpPr>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024CF3C-BCF9-40C7-BA52-B32003DC9C12}" type="slidenum">
              <a:rPr lang="en-US" altLang="zh-CN" sz="1400">
                <a:solidFill>
                  <a:srgbClr val="222222"/>
                </a:solidFill>
                <a:latin typeface="Arial" panose="020B0604020202020204" pitchFamily="34" charset="0"/>
              </a:rPr>
              <a:pPr eaLnBrk="1" hangingPunct="1"/>
              <a:t>17</a:t>
            </a:fld>
            <a:endParaRPr lang="en-US" altLang="zh-CN" sz="1400">
              <a:solidFill>
                <a:srgbClr val="222222"/>
              </a:solidFill>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a:extLst>
              <a:ext uri="{FF2B5EF4-FFF2-40B4-BE49-F238E27FC236}">
                <a16:creationId xmlns:a16="http://schemas.microsoft.com/office/drawing/2014/main" id="{58E48852-9E4D-438B-8A58-2192285D270A}"/>
              </a:ext>
            </a:extLst>
          </p:cNvPr>
          <p:cNvSpPr>
            <a:spLocks noGrp="1" noChangeArrowheads="1"/>
          </p:cNvSpPr>
          <p:nvPr>
            <p:ph type="title"/>
          </p:nvPr>
        </p:nvSpPr>
        <p:spPr/>
        <p:txBody>
          <a:bodyPr/>
          <a:lstStyle/>
          <a:p>
            <a:pPr eaLnBrk="1" hangingPunct="1"/>
            <a:r>
              <a:rPr lang="en-US" altLang="zh-CN" dirty="0">
                <a:ea typeface="宋体" panose="02010600030101010101" pitchFamily="2" charset="-122"/>
              </a:rPr>
              <a:t>Example</a:t>
            </a:r>
          </a:p>
        </p:txBody>
      </p:sp>
      <p:sp>
        <p:nvSpPr>
          <p:cNvPr id="4" name="页脚占位符 2">
            <a:extLst>
              <a:ext uri="{FF2B5EF4-FFF2-40B4-BE49-F238E27FC236}">
                <a16:creationId xmlns:a16="http://schemas.microsoft.com/office/drawing/2014/main" id="{334CEAC2-7BF3-43CE-8EE7-AB85C77D24F4}"/>
              </a:ext>
            </a:extLst>
          </p:cNvPr>
          <p:cNvSpPr>
            <a:spLocks noGrp="1"/>
          </p:cNvSpPr>
          <p:nvPr>
            <p:ph type="ftr" sz="quarter" idx="10"/>
          </p:nvPr>
        </p:nvSpPr>
        <p:spPr/>
        <p:txBody>
          <a:bodyPr/>
          <a:lstStyle/>
          <a:p>
            <a:pPr>
              <a:defRPr/>
            </a:pPr>
            <a:r>
              <a:rPr lang="en-US" altLang="zh-CN"/>
              <a:t>A First Book of ANSI C, Fourth Edition</a:t>
            </a:r>
          </a:p>
        </p:txBody>
      </p:sp>
      <p:sp>
        <p:nvSpPr>
          <p:cNvPr id="5" name="灯片编号占位符 3">
            <a:extLst>
              <a:ext uri="{FF2B5EF4-FFF2-40B4-BE49-F238E27FC236}">
                <a16:creationId xmlns:a16="http://schemas.microsoft.com/office/drawing/2014/main" id="{905E70E4-AFDC-45C1-8619-BD56576FBE76}"/>
              </a:ext>
            </a:extLst>
          </p:cNvPr>
          <p:cNvSpPr>
            <a:spLocks noGrp="1"/>
          </p:cNvSpPr>
          <p:nvPr>
            <p:ph type="sldNum" sz="quarter" idx="11"/>
          </p:nvPr>
        </p:nvSpPr>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F3A5B06B-101E-49E9-ABDF-E49F62AD656C}" type="slidenum">
              <a:rPr lang="en-US" altLang="zh-CN" sz="1400">
                <a:solidFill>
                  <a:srgbClr val="222222"/>
                </a:solidFill>
                <a:latin typeface="Arial" panose="020B0604020202020204" pitchFamily="34" charset="0"/>
              </a:rPr>
              <a:pPr eaLnBrk="1" hangingPunct="1"/>
              <a:t>18</a:t>
            </a:fld>
            <a:endParaRPr lang="en-US" altLang="zh-CN" sz="1400">
              <a:solidFill>
                <a:srgbClr val="222222"/>
              </a:solidFill>
              <a:latin typeface="Arial" panose="020B0604020202020204" pitchFamily="34" charset="0"/>
            </a:endParaRPr>
          </a:p>
        </p:txBody>
      </p:sp>
      <p:pic>
        <p:nvPicPr>
          <p:cNvPr id="2" name="图片 1">
            <a:extLst>
              <a:ext uri="{FF2B5EF4-FFF2-40B4-BE49-F238E27FC236}">
                <a16:creationId xmlns:a16="http://schemas.microsoft.com/office/drawing/2014/main" id="{C87FA351-E97F-0997-C217-ADB31CFFDE1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28000" contrast="15000"/>
                    </a14:imgEffect>
                  </a14:imgLayer>
                </a14:imgProps>
              </a:ext>
            </a:extLst>
          </a:blip>
          <a:stretch>
            <a:fillRect/>
          </a:stretch>
        </p:blipFill>
        <p:spPr>
          <a:xfrm>
            <a:off x="685800" y="1785081"/>
            <a:ext cx="7772400" cy="328783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1">
            <a:extLst>
              <a:ext uri="{FF2B5EF4-FFF2-40B4-BE49-F238E27FC236}">
                <a16:creationId xmlns:a16="http://schemas.microsoft.com/office/drawing/2014/main" id="{0A0AE4C4-CB53-4722-A57E-3188A8C05057}"/>
              </a:ext>
            </a:extLst>
          </p:cNvPr>
          <p:cNvSpPr>
            <a:spLocks noGrp="1"/>
          </p:cNvSpPr>
          <p:nvPr>
            <p:ph type="ftr" sz="quarter" idx="10"/>
          </p:nvPr>
        </p:nvSpPr>
        <p:spPr/>
        <p:txBody>
          <a:bodyPr/>
          <a:lstStyle/>
          <a:p>
            <a:pPr>
              <a:defRPr/>
            </a:pPr>
            <a:r>
              <a:rPr lang="en-US" altLang="zh-CN"/>
              <a:t>A First Book of ANSI C, Fourth Edition</a:t>
            </a:r>
          </a:p>
        </p:txBody>
      </p:sp>
      <p:sp>
        <p:nvSpPr>
          <p:cNvPr id="7" name="灯片编号占位符 2">
            <a:extLst>
              <a:ext uri="{FF2B5EF4-FFF2-40B4-BE49-F238E27FC236}">
                <a16:creationId xmlns:a16="http://schemas.microsoft.com/office/drawing/2014/main" id="{42AFD6AE-7F70-46E5-9FFA-9086AECC6895}"/>
              </a:ext>
            </a:extLst>
          </p:cNvPr>
          <p:cNvSpPr>
            <a:spLocks noGrp="1"/>
          </p:cNvSpPr>
          <p:nvPr>
            <p:ph type="sldNum" sz="quarter" idx="11"/>
          </p:nvPr>
        </p:nvSpPr>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ECCDDADA-9FCB-42B9-80C5-0B75C4CDBC70}" type="slidenum">
              <a:rPr lang="en-US" altLang="zh-CN" sz="1400">
                <a:solidFill>
                  <a:srgbClr val="222222"/>
                </a:solidFill>
                <a:latin typeface="Arial" panose="020B0604020202020204" pitchFamily="34" charset="0"/>
              </a:rPr>
              <a:pPr eaLnBrk="1" hangingPunct="1"/>
              <a:t>19</a:t>
            </a:fld>
            <a:endParaRPr lang="en-US" altLang="zh-CN" sz="1400">
              <a:solidFill>
                <a:srgbClr val="222222"/>
              </a:solidFill>
              <a:latin typeface="Arial" panose="020B0604020202020204" pitchFamily="34" charset="0"/>
            </a:endParaRPr>
          </a:p>
        </p:txBody>
      </p:sp>
      <p:sp>
        <p:nvSpPr>
          <p:cNvPr id="24583" name="Rectangle 7">
            <a:extLst>
              <a:ext uri="{FF2B5EF4-FFF2-40B4-BE49-F238E27FC236}">
                <a16:creationId xmlns:a16="http://schemas.microsoft.com/office/drawing/2014/main" id="{A718E537-AAE9-469A-82A3-64D2563C6414}"/>
              </a:ext>
            </a:extLst>
          </p:cNvPr>
          <p:cNvSpPr>
            <a:spLocks noChangeArrowheads="1"/>
          </p:cNvSpPr>
          <p:nvPr/>
        </p:nvSpPr>
        <p:spPr bwMode="auto">
          <a:xfrm>
            <a:off x="533400" y="0"/>
            <a:ext cx="8077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algn="ctr" eaLnBrk="1" hangingPunct="1"/>
            <a:r>
              <a:rPr lang="en-US" altLang="zh-CN" sz="3600" dirty="0">
                <a:solidFill>
                  <a:srgbClr val="222222"/>
                </a:solidFill>
                <a:latin typeface="Arial" panose="020B0604020202020204" pitchFamily="34" charset="0"/>
                <a:ea typeface="宋体" panose="02010600030101010101" pitchFamily="2" charset="-122"/>
              </a:rPr>
              <a:t>Selection Sort Pseudocode</a:t>
            </a:r>
          </a:p>
        </p:txBody>
      </p:sp>
      <p:pic>
        <p:nvPicPr>
          <p:cNvPr id="3" name="图片 2">
            <a:extLst>
              <a:ext uri="{FF2B5EF4-FFF2-40B4-BE49-F238E27FC236}">
                <a16:creationId xmlns:a16="http://schemas.microsoft.com/office/drawing/2014/main" id="{CEED4C57-67DB-84A1-25DE-83ADD1B920FB}"/>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21000"/>
                    </a14:imgEffect>
                  </a14:imgLayer>
                </a14:imgProps>
              </a:ext>
              <a:ext uri="{28A0092B-C50C-407E-A947-70E740481C1C}">
                <a14:useLocalDpi xmlns:a14="http://schemas.microsoft.com/office/drawing/2010/main"/>
              </a:ext>
            </a:extLst>
          </a:blip>
          <a:stretch>
            <a:fillRect/>
          </a:stretch>
        </p:blipFill>
        <p:spPr>
          <a:xfrm>
            <a:off x="475305" y="1219200"/>
            <a:ext cx="8135295" cy="466854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a:extLst>
              <a:ext uri="{FF2B5EF4-FFF2-40B4-BE49-F238E27FC236}">
                <a16:creationId xmlns:a16="http://schemas.microsoft.com/office/drawing/2014/main" id="{9E9D318C-759E-47C8-86DA-C0B5645B0706}"/>
              </a:ext>
            </a:extLst>
          </p:cNvPr>
          <p:cNvSpPr>
            <a:spLocks noGrp="1" noChangeArrowheads="1"/>
          </p:cNvSpPr>
          <p:nvPr>
            <p:ph type="title"/>
          </p:nvPr>
        </p:nvSpPr>
        <p:spPr/>
        <p:txBody>
          <a:bodyPr/>
          <a:lstStyle/>
          <a:p>
            <a:pPr eaLnBrk="1" hangingPunct="1"/>
            <a:r>
              <a:rPr lang="en-US" altLang="zh-CN">
                <a:ea typeface="宋体" panose="02010600030101010101" pitchFamily="2" charset="-122"/>
              </a:rPr>
              <a:t>Objectives</a:t>
            </a:r>
          </a:p>
        </p:txBody>
      </p:sp>
      <p:sp>
        <p:nvSpPr>
          <p:cNvPr id="4101" name="Rectangle 3">
            <a:extLst>
              <a:ext uri="{FF2B5EF4-FFF2-40B4-BE49-F238E27FC236}">
                <a16:creationId xmlns:a16="http://schemas.microsoft.com/office/drawing/2014/main" id="{8D566B8D-20B0-42E7-B077-84969BEB0AFC}"/>
              </a:ext>
            </a:extLst>
          </p:cNvPr>
          <p:cNvSpPr>
            <a:spLocks noGrp="1" noChangeArrowheads="1"/>
          </p:cNvSpPr>
          <p:nvPr>
            <p:ph idx="1"/>
          </p:nvPr>
        </p:nvSpPr>
        <p:spPr>
          <a:xfrm>
            <a:off x="457200" y="1676400"/>
            <a:ext cx="8305800" cy="4572000"/>
          </a:xfrm>
        </p:spPr>
        <p:txBody>
          <a:bodyPr/>
          <a:lstStyle/>
          <a:p>
            <a:pPr eaLnBrk="1" hangingPunct="1"/>
            <a:r>
              <a:rPr lang="en-US" altLang="zh-CN" dirty="0">
                <a:ea typeface="宋体" panose="02010600030101010101" pitchFamily="2" charset="-122"/>
              </a:rPr>
              <a:t>Introduction to Search Algorithms</a:t>
            </a:r>
          </a:p>
          <a:p>
            <a:pPr eaLnBrk="1" hangingPunct="1"/>
            <a:r>
              <a:rPr lang="en-US" altLang="zh-CN" dirty="0">
                <a:ea typeface="宋体" panose="02010600030101010101" pitchFamily="2" charset="-122"/>
              </a:rPr>
              <a:t>Introduction to Sorting Algorithms</a:t>
            </a:r>
          </a:p>
          <a:p>
            <a:pPr eaLnBrk="1" hangingPunct="1"/>
            <a:endParaRPr lang="en-US" altLang="zh-CN" dirty="0">
              <a:ea typeface="宋体" panose="02010600030101010101" pitchFamily="2" charset="-122"/>
            </a:endParaRPr>
          </a:p>
        </p:txBody>
      </p:sp>
      <p:sp>
        <p:nvSpPr>
          <p:cNvPr id="4" name="页脚占位符 3">
            <a:extLst>
              <a:ext uri="{FF2B5EF4-FFF2-40B4-BE49-F238E27FC236}">
                <a16:creationId xmlns:a16="http://schemas.microsoft.com/office/drawing/2014/main" id="{797331CF-640C-4EC6-B825-EEA6FE290DD4}"/>
              </a:ext>
            </a:extLst>
          </p:cNvPr>
          <p:cNvSpPr>
            <a:spLocks noGrp="1"/>
          </p:cNvSpPr>
          <p:nvPr>
            <p:ph type="ftr" sz="quarter" idx="10"/>
          </p:nvPr>
        </p:nvSpPr>
        <p:spPr/>
        <p:txBody>
          <a:bodyPr/>
          <a:lstStyle/>
          <a:p>
            <a:pPr>
              <a:defRPr/>
            </a:pPr>
            <a:r>
              <a:rPr lang="en-US" altLang="zh-CN"/>
              <a:t>A First Book of ANSI C, Fourth Edition</a:t>
            </a:r>
          </a:p>
        </p:txBody>
      </p:sp>
      <p:sp>
        <p:nvSpPr>
          <p:cNvPr id="5" name="灯片编号占位符 4">
            <a:extLst>
              <a:ext uri="{FF2B5EF4-FFF2-40B4-BE49-F238E27FC236}">
                <a16:creationId xmlns:a16="http://schemas.microsoft.com/office/drawing/2014/main" id="{36E7C536-A371-46E8-9618-55602FA897F1}"/>
              </a:ext>
            </a:extLst>
          </p:cNvPr>
          <p:cNvSpPr>
            <a:spLocks noGrp="1"/>
          </p:cNvSpPr>
          <p:nvPr>
            <p:ph type="sldNum" sz="quarter" idx="11"/>
          </p:nvPr>
        </p:nvSpPr>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B101496F-0782-4B5F-A6A4-A2B48928EC37}" type="slidenum">
              <a:rPr lang="en-US" altLang="zh-CN" sz="1400">
                <a:solidFill>
                  <a:srgbClr val="222222"/>
                </a:solidFill>
                <a:latin typeface="Arial" panose="020B0604020202020204" pitchFamily="34" charset="0"/>
              </a:rPr>
              <a:pPr eaLnBrk="1" hangingPunct="1"/>
              <a:t>2</a:t>
            </a:fld>
            <a:endParaRPr lang="en-US" altLang="zh-CN" sz="1400">
              <a:solidFill>
                <a:srgbClr val="222222"/>
              </a:solidFill>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10" name="Flowchart: Document 2560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05" name="Rectangle 8">
            <a:extLst>
              <a:ext uri="{FF2B5EF4-FFF2-40B4-BE49-F238E27FC236}">
                <a16:creationId xmlns:a16="http://schemas.microsoft.com/office/drawing/2014/main" id="{B8264365-3BEA-4071-B52B-B66D80438785}"/>
              </a:ext>
            </a:extLst>
          </p:cNvPr>
          <p:cNvSpPr>
            <a:spLocks noChangeArrowheads="1"/>
          </p:cNvSpPr>
          <p:nvPr/>
        </p:nvSpPr>
        <p:spPr bwMode="auto">
          <a:xfrm>
            <a:off x="628650" y="171162"/>
            <a:ext cx="1733550" cy="237114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lnSpc>
                <a:spcPct val="90000"/>
              </a:lnSpc>
              <a:spcAft>
                <a:spcPts val="600"/>
              </a:spcAft>
            </a:pPr>
            <a:r>
              <a:rPr lang="en-US" altLang="zh-CN" sz="2800" kern="1200" dirty="0" err="1">
                <a:latin typeface="+mj-lt"/>
                <a:ea typeface="+mj-ea"/>
                <a:cs typeface="+mj-cs"/>
              </a:rPr>
              <a:t>selectionSort</a:t>
            </a:r>
            <a:r>
              <a:rPr lang="en-US" altLang="zh-CN" sz="2800" kern="1200" dirty="0">
                <a:latin typeface="+mj-lt"/>
                <a:ea typeface="+mj-ea"/>
                <a:cs typeface="+mj-cs"/>
              </a:rPr>
              <a:t>() function</a:t>
            </a:r>
          </a:p>
        </p:txBody>
      </p:sp>
      <p:pic>
        <p:nvPicPr>
          <p:cNvPr id="2" name="图片 1">
            <a:extLst>
              <a:ext uri="{FF2B5EF4-FFF2-40B4-BE49-F238E27FC236}">
                <a16:creationId xmlns:a16="http://schemas.microsoft.com/office/drawing/2014/main" id="{5DBEDBDD-CAD3-7938-6A69-63EB58F2CD4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8000"/>
                    </a14:imgEffect>
                    <a14:imgEffect>
                      <a14:brightnessContrast bright="16000" contrast="-42000"/>
                    </a14:imgEffect>
                  </a14:imgLayer>
                </a14:imgProps>
              </a:ext>
            </a:extLst>
          </a:blip>
          <a:stretch>
            <a:fillRect/>
          </a:stretch>
        </p:blipFill>
        <p:spPr>
          <a:xfrm>
            <a:off x="2147843" y="59190"/>
            <a:ext cx="6919957" cy="6297160"/>
          </a:xfrm>
          <a:prstGeom prst="rect">
            <a:avLst/>
          </a:prstGeom>
        </p:spPr>
      </p:pic>
      <p:sp>
        <p:nvSpPr>
          <p:cNvPr id="4" name="页脚占位符 1">
            <a:extLst>
              <a:ext uri="{FF2B5EF4-FFF2-40B4-BE49-F238E27FC236}">
                <a16:creationId xmlns:a16="http://schemas.microsoft.com/office/drawing/2014/main" id="{95E414C6-F24C-40A4-8FB2-9ECA16A2E4B1}"/>
              </a:ext>
            </a:extLst>
          </p:cNvPr>
          <p:cNvSpPr>
            <a:spLocks noGrp="1"/>
          </p:cNvSpPr>
          <p:nvPr>
            <p:ph type="ftr" sz="quarter" idx="10"/>
          </p:nvPr>
        </p:nvSpPr>
        <p:spPr>
          <a:xfrm>
            <a:off x="628650" y="6356350"/>
            <a:ext cx="4470713" cy="365125"/>
          </a:xfrm>
          <a:noFill/>
        </p:spPr>
        <p:txBody>
          <a:bodyPr vert="horz" lIns="91440" tIns="45720" rIns="91440" bIns="45720" rtlCol="0" anchor="ctr">
            <a:normAutofit/>
          </a:bodyPr>
          <a:lstStyle/>
          <a:p>
            <a:pPr>
              <a:spcAft>
                <a:spcPts val="600"/>
              </a:spcAft>
              <a:defRPr/>
            </a:pPr>
            <a:r>
              <a:rPr lang="en-US" altLang="zh-CN" sz="1200" kern="1200">
                <a:solidFill>
                  <a:schemeClr val="tx1">
                    <a:tint val="75000"/>
                  </a:schemeClr>
                </a:solidFill>
                <a:latin typeface="+mn-lt"/>
                <a:ea typeface="+mn-ea"/>
                <a:cs typeface="+mn-cs"/>
              </a:rPr>
              <a:t>A First Book of ANSI C, Fourth Edition</a:t>
            </a:r>
          </a:p>
        </p:txBody>
      </p:sp>
      <p:sp>
        <p:nvSpPr>
          <p:cNvPr id="5" name="灯片编号占位符 2">
            <a:extLst>
              <a:ext uri="{FF2B5EF4-FFF2-40B4-BE49-F238E27FC236}">
                <a16:creationId xmlns:a16="http://schemas.microsoft.com/office/drawing/2014/main" id="{32D1F64A-D196-41A3-B281-79B3E43D7922}"/>
              </a:ext>
            </a:extLst>
          </p:cNvPr>
          <p:cNvSpPr>
            <a:spLocks noGrp="1"/>
          </p:cNvSpPr>
          <p:nvPr>
            <p:ph type="sldNum" sz="quarter" idx="11"/>
          </p:nvPr>
        </p:nvSpPr>
        <p:spPr>
          <a:xfrm>
            <a:off x="8194857" y="6356350"/>
            <a:ext cx="469082" cy="365125"/>
          </a:xfrm>
          <a:noFill/>
        </p:spPr>
        <p:txBody>
          <a:bodyPr vert="horz" lIns="91440" tIns="45720" rIns="91440" bIns="45720" rtlCol="0" anchor="ctr">
            <a:normAutofit/>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algn="l" eaLnBrk="1" hangingPunct="1">
              <a:spcAft>
                <a:spcPts val="600"/>
              </a:spcAft>
            </a:pPr>
            <a:fld id="{98143CD6-6CD2-4F45-A7C8-64A60A0E0648}" type="slidenum">
              <a:rPr lang="en-US" altLang="zh-CN" sz="1200">
                <a:solidFill>
                  <a:schemeClr val="tx1">
                    <a:tint val="75000"/>
                  </a:schemeClr>
                </a:solidFill>
                <a:latin typeface="+mn-lt"/>
                <a:ea typeface="+mn-ea"/>
              </a:rPr>
              <a:pPr algn="l" eaLnBrk="1" hangingPunct="1">
                <a:spcAft>
                  <a:spcPts val="600"/>
                </a:spcAft>
              </a:pPr>
              <a:t>20</a:t>
            </a:fld>
            <a:endParaRPr lang="en-US" altLang="zh-CN" sz="1200">
              <a:solidFill>
                <a:schemeClr val="tx1">
                  <a:tint val="75000"/>
                </a:schemeClr>
              </a:solidFill>
              <a:latin typeface="+mn-lt"/>
              <a:ea typeface="+mn-ea"/>
            </a:endParaRPr>
          </a:p>
        </p:txBody>
      </p:sp>
      <p:sp>
        <p:nvSpPr>
          <p:cNvPr id="19" name="矩形 18">
            <a:extLst>
              <a:ext uri="{FF2B5EF4-FFF2-40B4-BE49-F238E27FC236}">
                <a16:creationId xmlns:a16="http://schemas.microsoft.com/office/drawing/2014/main" id="{26381185-8651-B405-DD4F-C47107EA3E95}"/>
              </a:ext>
            </a:extLst>
          </p:cNvPr>
          <p:cNvSpPr/>
          <p:nvPr/>
        </p:nvSpPr>
        <p:spPr bwMode="auto">
          <a:xfrm>
            <a:off x="4876800" y="6172200"/>
            <a:ext cx="4191000" cy="184150"/>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rgbClr val="FFFFFF"/>
              </a:solidFill>
              <a:effectLst/>
              <a:latin typeface="Times New Roman"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9" name="Flowchart: Document 1024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4" name="Rectangle 2">
            <a:extLst>
              <a:ext uri="{FF2B5EF4-FFF2-40B4-BE49-F238E27FC236}">
                <a16:creationId xmlns:a16="http://schemas.microsoft.com/office/drawing/2014/main" id="{20F75E60-AF72-49F8-87B3-75D3C9DAA3B1}"/>
              </a:ext>
            </a:extLst>
          </p:cNvPr>
          <p:cNvSpPr>
            <a:spLocks noGrp="1" noChangeArrowheads="1"/>
          </p:cNvSpPr>
          <p:nvPr>
            <p:ph type="title"/>
          </p:nvPr>
        </p:nvSpPr>
        <p:spPr>
          <a:xfrm>
            <a:off x="628650" y="171162"/>
            <a:ext cx="2130136" cy="2371148"/>
          </a:xfrm>
        </p:spPr>
        <p:txBody>
          <a:bodyPr vert="horz" lIns="91440" tIns="45720" rIns="91440" bIns="45720" rtlCol="0" anchor="ctr">
            <a:normAutofit/>
          </a:bodyPr>
          <a:lstStyle/>
          <a:p>
            <a:pPr algn="l" eaLnBrk="1" hangingPunct="1">
              <a:lnSpc>
                <a:spcPct val="90000"/>
              </a:lnSpc>
            </a:pPr>
            <a:r>
              <a:rPr lang="en-US" altLang="zh-CN" sz="2800" kern="1200">
                <a:solidFill>
                  <a:srgbClr val="FFFFFF"/>
                </a:solidFill>
                <a:latin typeface="+mj-lt"/>
                <a:ea typeface="+mj-ea"/>
                <a:cs typeface="+mj-cs"/>
              </a:rPr>
              <a:t>Program 8.13</a:t>
            </a:r>
            <a:endParaRPr lang="en-US" altLang="zh-CN" sz="2800" kern="1200" dirty="0">
              <a:solidFill>
                <a:srgbClr val="FFFFFF"/>
              </a:solidFill>
              <a:latin typeface="+mj-lt"/>
              <a:ea typeface="+mj-ea"/>
              <a:cs typeface="+mj-cs"/>
            </a:endParaRPr>
          </a:p>
        </p:txBody>
      </p:sp>
      <p:pic>
        <p:nvPicPr>
          <p:cNvPr id="6" name="内容占位符 5">
            <a:extLst>
              <a:ext uri="{FF2B5EF4-FFF2-40B4-BE49-F238E27FC236}">
                <a16:creationId xmlns:a16="http://schemas.microsoft.com/office/drawing/2014/main" id="{CC40F2B1-0A6E-A0EF-CC5C-2CC831259054}"/>
              </a:ext>
            </a:extLst>
          </p:cNvPr>
          <p:cNvPicPr>
            <a:picLocks noGrp="1" noChangeAspect="1"/>
          </p:cNvPicPr>
          <p:nvPr>
            <p:ph idx="1"/>
          </p:nvPr>
        </p:nvPicPr>
        <p:blipFill>
          <a:blip r:embed="rId3" cstate="screen">
            <a:extLst>
              <a:ext uri="{BEBA8EAE-BF5A-486C-A8C5-ECC9F3942E4B}">
                <a14:imgProps xmlns:a14="http://schemas.microsoft.com/office/drawing/2010/main">
                  <a14:imgLayer r:embed="rId4">
                    <a14:imgEffect>
                      <a14:sharpenSoften amount="45000"/>
                    </a14:imgEffect>
                    <a14:imgEffect>
                      <a14:brightnessContrast bright="11000" contrast="-44000"/>
                    </a14:imgEffect>
                  </a14:imgLayer>
                </a14:imgProps>
              </a:ext>
              <a:ext uri="{28A0092B-C50C-407E-A947-70E740481C1C}">
                <a14:useLocalDpi xmlns:a14="http://schemas.microsoft.com/office/drawing/2010/main"/>
              </a:ext>
            </a:extLst>
          </a:blip>
          <a:stretch>
            <a:fillRect/>
          </a:stretch>
        </p:blipFill>
        <p:spPr>
          <a:xfrm>
            <a:off x="3187923" y="108817"/>
            <a:ext cx="4382350" cy="4393334"/>
          </a:xfrm>
          <a:prstGeom prst="rect">
            <a:avLst/>
          </a:prstGeom>
        </p:spPr>
      </p:pic>
      <p:sp>
        <p:nvSpPr>
          <p:cNvPr id="4" name="页脚占位符 3">
            <a:extLst>
              <a:ext uri="{FF2B5EF4-FFF2-40B4-BE49-F238E27FC236}">
                <a16:creationId xmlns:a16="http://schemas.microsoft.com/office/drawing/2014/main" id="{D31B5B21-CC8A-4E0A-BD85-2392FD8D962D}"/>
              </a:ext>
            </a:extLst>
          </p:cNvPr>
          <p:cNvSpPr>
            <a:spLocks noGrp="1"/>
          </p:cNvSpPr>
          <p:nvPr>
            <p:ph type="ftr" sz="quarter" idx="10"/>
          </p:nvPr>
        </p:nvSpPr>
        <p:spPr>
          <a:xfrm>
            <a:off x="628650" y="6356350"/>
            <a:ext cx="4470713" cy="365125"/>
          </a:xfrm>
          <a:noFill/>
        </p:spPr>
        <p:txBody>
          <a:bodyPr vert="horz" lIns="91440" tIns="45720" rIns="91440" bIns="45720" rtlCol="0" anchor="ctr">
            <a:normAutofit/>
          </a:bodyPr>
          <a:lstStyle/>
          <a:p>
            <a:pPr>
              <a:spcAft>
                <a:spcPts val="600"/>
              </a:spcAft>
              <a:defRPr/>
            </a:pPr>
            <a:r>
              <a:rPr lang="en-US" altLang="zh-CN" sz="1200" kern="1200">
                <a:solidFill>
                  <a:schemeClr val="tx1">
                    <a:tint val="75000"/>
                  </a:schemeClr>
                </a:solidFill>
                <a:latin typeface="+mn-lt"/>
                <a:ea typeface="+mn-ea"/>
                <a:cs typeface="+mn-cs"/>
              </a:rPr>
              <a:t>A First Book of ANSI C, Fourth Edition</a:t>
            </a:r>
          </a:p>
        </p:txBody>
      </p:sp>
      <p:sp>
        <p:nvSpPr>
          <p:cNvPr id="5" name="灯片编号占位符 4">
            <a:extLst>
              <a:ext uri="{FF2B5EF4-FFF2-40B4-BE49-F238E27FC236}">
                <a16:creationId xmlns:a16="http://schemas.microsoft.com/office/drawing/2014/main" id="{AB2E878A-EE29-48FE-93C0-E56C51F693A4}"/>
              </a:ext>
            </a:extLst>
          </p:cNvPr>
          <p:cNvSpPr>
            <a:spLocks noGrp="1"/>
          </p:cNvSpPr>
          <p:nvPr>
            <p:ph type="sldNum" sz="quarter" idx="11"/>
          </p:nvPr>
        </p:nvSpPr>
        <p:spPr>
          <a:xfrm>
            <a:off x="8194857" y="6356350"/>
            <a:ext cx="469082" cy="365125"/>
          </a:xfrm>
          <a:noFill/>
        </p:spPr>
        <p:txBody>
          <a:bodyPr vert="horz" lIns="91440" tIns="45720" rIns="91440" bIns="45720" rtlCol="0" anchor="ctr">
            <a:normAutofit/>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algn="l" eaLnBrk="1" hangingPunct="1">
              <a:spcAft>
                <a:spcPts val="600"/>
              </a:spcAft>
            </a:pPr>
            <a:fld id="{D424343E-384A-4080-A0B1-96538D838E07}" type="slidenum">
              <a:rPr lang="en-US" altLang="zh-CN" sz="1200" smtClean="0">
                <a:solidFill>
                  <a:schemeClr val="tx1">
                    <a:tint val="75000"/>
                  </a:schemeClr>
                </a:solidFill>
                <a:latin typeface="+mn-lt"/>
                <a:ea typeface="+mn-ea"/>
              </a:rPr>
              <a:pPr algn="l" eaLnBrk="1" hangingPunct="1">
                <a:spcAft>
                  <a:spcPts val="600"/>
                </a:spcAft>
              </a:pPr>
              <a:t>21</a:t>
            </a:fld>
            <a:endParaRPr lang="en-US" altLang="zh-CN" sz="1200">
              <a:solidFill>
                <a:schemeClr val="tx1">
                  <a:tint val="75000"/>
                </a:schemeClr>
              </a:solidFill>
              <a:latin typeface="+mn-lt"/>
              <a:ea typeface="+mn-ea"/>
            </a:endParaRPr>
          </a:p>
        </p:txBody>
      </p:sp>
      <p:pic>
        <p:nvPicPr>
          <p:cNvPr id="7" name="图片 6">
            <a:extLst>
              <a:ext uri="{FF2B5EF4-FFF2-40B4-BE49-F238E27FC236}">
                <a16:creationId xmlns:a16="http://schemas.microsoft.com/office/drawing/2014/main" id="{1A7F90F3-0BB8-5745-BE15-FD12754B6632}"/>
              </a:ext>
            </a:extLst>
          </p:cNvPr>
          <p:cNvPicPr>
            <a:picLocks noChangeAspect="1"/>
          </p:cNvPicPr>
          <p:nvPr/>
        </p:nvPicPr>
        <p:blipFill>
          <a:blip r:embed="rId5" cstate="screen">
            <a:extLst>
              <a:ext uri="{BEBA8EAE-BF5A-486C-A8C5-ECC9F3942E4B}">
                <a14:imgProps xmlns:a14="http://schemas.microsoft.com/office/drawing/2010/main">
                  <a14:imgLayer r:embed="rId6">
                    <a14:imgEffect>
                      <a14:sharpenSoften amount="43000"/>
                    </a14:imgEffect>
                    <a14:imgEffect>
                      <a14:brightnessContrast bright="15000"/>
                    </a14:imgEffect>
                  </a14:imgLayer>
                </a14:imgProps>
              </a:ext>
              <a:ext uri="{28A0092B-C50C-407E-A947-70E740481C1C}">
                <a14:useLocalDpi xmlns:a14="http://schemas.microsoft.com/office/drawing/2010/main"/>
              </a:ext>
            </a:extLst>
          </a:blip>
          <a:stretch>
            <a:fillRect/>
          </a:stretch>
        </p:blipFill>
        <p:spPr>
          <a:xfrm>
            <a:off x="3187924" y="4502150"/>
            <a:ext cx="4382350" cy="1746249"/>
          </a:xfrm>
          <a:prstGeom prst="rect">
            <a:avLst/>
          </a:prstGeom>
        </p:spPr>
      </p:pic>
    </p:spTree>
    <p:extLst>
      <p:ext uri="{BB962C8B-B14F-4D97-AF65-F5344CB8AC3E}">
        <p14:creationId xmlns:p14="http://schemas.microsoft.com/office/powerpoint/2010/main" val="2826680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a:extLst>
              <a:ext uri="{FF2B5EF4-FFF2-40B4-BE49-F238E27FC236}">
                <a16:creationId xmlns:a16="http://schemas.microsoft.com/office/drawing/2014/main" id="{A5D1DBCC-7CA0-4204-9621-0F0ADA0D24FA}"/>
              </a:ext>
            </a:extLst>
          </p:cNvPr>
          <p:cNvSpPr>
            <a:spLocks noGrp="1" noChangeArrowheads="1"/>
          </p:cNvSpPr>
          <p:nvPr>
            <p:ph type="title"/>
          </p:nvPr>
        </p:nvSpPr>
        <p:spPr/>
        <p:txBody>
          <a:bodyPr/>
          <a:lstStyle/>
          <a:p>
            <a:pPr eaLnBrk="1" hangingPunct="1"/>
            <a:r>
              <a:rPr lang="en-US" altLang="zh-CN" dirty="0">
                <a:ea typeface="宋体" panose="02010600030101010101" pitchFamily="2" charset="-122"/>
              </a:rPr>
              <a:t>Selection Sort - Tradeoffs</a:t>
            </a:r>
          </a:p>
        </p:txBody>
      </p:sp>
      <p:sp>
        <p:nvSpPr>
          <p:cNvPr id="29701" name="Rectangle 3">
            <a:extLst>
              <a:ext uri="{FF2B5EF4-FFF2-40B4-BE49-F238E27FC236}">
                <a16:creationId xmlns:a16="http://schemas.microsoft.com/office/drawing/2014/main" id="{934FDD01-E572-42F8-B34B-5F3CAF9C723B}"/>
              </a:ext>
            </a:extLst>
          </p:cNvPr>
          <p:cNvSpPr>
            <a:spLocks noGrp="1" noChangeArrowheads="1"/>
          </p:cNvSpPr>
          <p:nvPr>
            <p:ph idx="1"/>
          </p:nvPr>
        </p:nvSpPr>
        <p:spPr/>
        <p:txBody>
          <a:bodyPr/>
          <a:lstStyle/>
          <a:p>
            <a:pPr eaLnBrk="1" hangingPunct="1"/>
            <a:r>
              <a:rPr lang="en-US" altLang="zh-CN" dirty="0">
                <a:ea typeface="宋体" panose="02010600030101010101" pitchFamily="2" charset="-122"/>
              </a:rPr>
              <a:t>Benefit:</a:t>
            </a:r>
          </a:p>
          <a:p>
            <a:pPr lvl="1" eaLnBrk="1" hangingPunct="1"/>
            <a:r>
              <a:rPr lang="en-US" altLang="zh-CN" dirty="0">
                <a:ea typeface="宋体" panose="02010600030101010101" pitchFamily="2" charset="-122"/>
              </a:rPr>
              <a:t>More efficient than Bubble Sort, since fewer exchanges</a:t>
            </a:r>
          </a:p>
          <a:p>
            <a:pPr eaLnBrk="1" hangingPunct="1"/>
            <a:r>
              <a:rPr lang="en-US" altLang="zh-CN" dirty="0">
                <a:ea typeface="宋体" panose="02010600030101010101" pitchFamily="2" charset="-122"/>
              </a:rPr>
              <a:t>Disadvantage:</a:t>
            </a:r>
          </a:p>
          <a:p>
            <a:pPr lvl="1" eaLnBrk="1" hangingPunct="1"/>
            <a:r>
              <a:rPr lang="en-US" altLang="zh-CN" dirty="0">
                <a:ea typeface="宋体" panose="02010600030101010101" pitchFamily="2" charset="-122"/>
              </a:rPr>
              <a:t>May not be as easy as Bubble Sort to understand</a:t>
            </a:r>
          </a:p>
          <a:p>
            <a:pPr eaLnBrk="1" hangingPunct="1"/>
            <a:endParaRPr lang="en-US" altLang="zh-CN" dirty="0">
              <a:ea typeface="宋体" panose="02010600030101010101" pitchFamily="2" charset="-122"/>
            </a:endParaRPr>
          </a:p>
        </p:txBody>
      </p:sp>
      <p:sp>
        <p:nvSpPr>
          <p:cNvPr id="4" name="页脚占位符 3">
            <a:extLst>
              <a:ext uri="{FF2B5EF4-FFF2-40B4-BE49-F238E27FC236}">
                <a16:creationId xmlns:a16="http://schemas.microsoft.com/office/drawing/2014/main" id="{68BB4403-28A2-4FA4-BC6E-870F64F3622F}"/>
              </a:ext>
            </a:extLst>
          </p:cNvPr>
          <p:cNvSpPr>
            <a:spLocks noGrp="1"/>
          </p:cNvSpPr>
          <p:nvPr>
            <p:ph type="ftr" sz="quarter" idx="10"/>
          </p:nvPr>
        </p:nvSpPr>
        <p:spPr/>
        <p:txBody>
          <a:bodyPr/>
          <a:lstStyle/>
          <a:p>
            <a:pPr>
              <a:defRPr/>
            </a:pPr>
            <a:r>
              <a:rPr lang="en-US" altLang="zh-CN"/>
              <a:t>A First Book of ANSI C, Fourth Edition</a:t>
            </a:r>
          </a:p>
        </p:txBody>
      </p:sp>
      <p:sp>
        <p:nvSpPr>
          <p:cNvPr id="5" name="灯片编号占位符 4">
            <a:extLst>
              <a:ext uri="{FF2B5EF4-FFF2-40B4-BE49-F238E27FC236}">
                <a16:creationId xmlns:a16="http://schemas.microsoft.com/office/drawing/2014/main" id="{23B36D85-CEF1-49CC-BE94-A3CF2CD4EC63}"/>
              </a:ext>
            </a:extLst>
          </p:cNvPr>
          <p:cNvSpPr>
            <a:spLocks noGrp="1"/>
          </p:cNvSpPr>
          <p:nvPr>
            <p:ph type="sldNum" sz="quarter" idx="11"/>
          </p:nvPr>
        </p:nvSpPr>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3D71D553-3FEA-4DB4-8AA3-7742D347960B}" type="slidenum">
              <a:rPr lang="en-US" altLang="zh-CN" sz="1400">
                <a:solidFill>
                  <a:srgbClr val="222222"/>
                </a:solidFill>
                <a:latin typeface="Arial" panose="020B0604020202020204" pitchFamily="34" charset="0"/>
              </a:rPr>
              <a:pPr eaLnBrk="1" hangingPunct="1"/>
              <a:t>22</a:t>
            </a:fld>
            <a:endParaRPr lang="en-US" altLang="zh-CN" sz="1400">
              <a:solidFill>
                <a:srgbClr val="222222"/>
              </a:solidFill>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a:extLst>
              <a:ext uri="{FF2B5EF4-FFF2-40B4-BE49-F238E27FC236}">
                <a16:creationId xmlns:a16="http://schemas.microsoft.com/office/drawing/2014/main" id="{5C81C775-9733-4701-8EDF-DCDD1B1587CB}"/>
              </a:ext>
            </a:extLst>
          </p:cNvPr>
          <p:cNvSpPr>
            <a:spLocks noGrp="1" noChangeArrowheads="1"/>
          </p:cNvSpPr>
          <p:nvPr>
            <p:ph type="title"/>
          </p:nvPr>
        </p:nvSpPr>
        <p:spPr/>
        <p:txBody>
          <a:bodyPr/>
          <a:lstStyle/>
          <a:p>
            <a:pPr eaLnBrk="1" hangingPunct="1"/>
            <a:r>
              <a:rPr lang="en-US" altLang="zh-CN" dirty="0">
                <a:ea typeface="宋体" panose="02010600030101010101" pitchFamily="2" charset="-122"/>
              </a:rPr>
              <a:t>Bubble Sort</a:t>
            </a:r>
          </a:p>
        </p:txBody>
      </p:sp>
      <p:sp>
        <p:nvSpPr>
          <p:cNvPr id="30725" name="Rectangle 3">
            <a:extLst>
              <a:ext uri="{FF2B5EF4-FFF2-40B4-BE49-F238E27FC236}">
                <a16:creationId xmlns:a16="http://schemas.microsoft.com/office/drawing/2014/main" id="{BFA270A4-C8EE-40EC-B0A2-A018C1C2DAFB}"/>
              </a:ext>
            </a:extLst>
          </p:cNvPr>
          <p:cNvSpPr>
            <a:spLocks noGrp="1" noChangeArrowheads="1"/>
          </p:cNvSpPr>
          <p:nvPr>
            <p:ph idx="1"/>
          </p:nvPr>
        </p:nvSpPr>
        <p:spPr/>
        <p:txBody>
          <a:bodyPr/>
          <a:lstStyle/>
          <a:p>
            <a:pPr marL="0" indent="0" eaLnBrk="1" hangingPunct="1">
              <a:lnSpc>
                <a:spcPct val="80000"/>
              </a:lnSpc>
              <a:buNone/>
            </a:pPr>
            <a:r>
              <a:rPr lang="en-US" altLang="zh-CN" dirty="0">
                <a:ea typeface="宋体" panose="02010600030101010101" pitchFamily="2" charset="-122"/>
              </a:rPr>
              <a:t>Concept: </a:t>
            </a:r>
          </a:p>
          <a:p>
            <a:pPr marL="781050" lvl="1" indent="-381000" eaLnBrk="1" hangingPunct="1">
              <a:lnSpc>
                <a:spcPct val="80000"/>
              </a:lnSpc>
            </a:pPr>
            <a:r>
              <a:rPr lang="en-US" altLang="zh-CN" dirty="0">
                <a:ea typeface="宋体" panose="02010600030101010101" pitchFamily="2" charset="-122"/>
              </a:rPr>
              <a:t>Compare 1st two elements</a:t>
            </a:r>
          </a:p>
          <a:p>
            <a:pPr marL="1181100" lvl="2" indent="-381000" eaLnBrk="1" hangingPunct="1">
              <a:lnSpc>
                <a:spcPct val="80000"/>
              </a:lnSpc>
            </a:pPr>
            <a:r>
              <a:rPr lang="en-US" altLang="zh-CN" dirty="0">
                <a:ea typeface="宋体" panose="02010600030101010101" pitchFamily="2" charset="-122"/>
              </a:rPr>
              <a:t>If out of order, exchange them to put in order</a:t>
            </a:r>
          </a:p>
          <a:p>
            <a:pPr marL="781050" lvl="1" indent="-381000" eaLnBrk="1" hangingPunct="1">
              <a:lnSpc>
                <a:spcPct val="80000"/>
              </a:lnSpc>
            </a:pPr>
            <a:r>
              <a:rPr lang="en-US" altLang="zh-CN" dirty="0">
                <a:ea typeface="宋体" panose="02010600030101010101" pitchFamily="2" charset="-122"/>
              </a:rPr>
              <a:t>Move down one element, compare 2nd and 3rd elements, exchange if necessary.  Continue until end of array.</a:t>
            </a:r>
          </a:p>
          <a:p>
            <a:pPr marL="781050" lvl="1" indent="-381000" eaLnBrk="1" hangingPunct="1">
              <a:lnSpc>
                <a:spcPct val="80000"/>
              </a:lnSpc>
            </a:pPr>
            <a:r>
              <a:rPr lang="en-US" altLang="zh-CN" dirty="0">
                <a:ea typeface="宋体" panose="02010600030101010101" pitchFamily="2" charset="-122"/>
              </a:rPr>
              <a:t>Pass through array again, exchanging as necessary</a:t>
            </a:r>
          </a:p>
          <a:p>
            <a:pPr marL="781050" lvl="1" indent="-381000" eaLnBrk="1" hangingPunct="1">
              <a:lnSpc>
                <a:spcPct val="80000"/>
              </a:lnSpc>
            </a:pPr>
            <a:r>
              <a:rPr lang="en-US" altLang="zh-CN" dirty="0">
                <a:ea typeface="宋体" panose="02010600030101010101" pitchFamily="2" charset="-122"/>
              </a:rPr>
              <a:t>Repeat until pass made with no exchanges</a:t>
            </a:r>
          </a:p>
        </p:txBody>
      </p:sp>
      <p:sp>
        <p:nvSpPr>
          <p:cNvPr id="4" name="页脚占位符 3">
            <a:extLst>
              <a:ext uri="{FF2B5EF4-FFF2-40B4-BE49-F238E27FC236}">
                <a16:creationId xmlns:a16="http://schemas.microsoft.com/office/drawing/2014/main" id="{50C74138-B2BF-4935-996E-42CDBF57DBE7}"/>
              </a:ext>
            </a:extLst>
          </p:cNvPr>
          <p:cNvSpPr>
            <a:spLocks noGrp="1"/>
          </p:cNvSpPr>
          <p:nvPr>
            <p:ph type="ftr" sz="quarter" idx="10"/>
          </p:nvPr>
        </p:nvSpPr>
        <p:spPr/>
        <p:txBody>
          <a:bodyPr/>
          <a:lstStyle/>
          <a:p>
            <a:pPr>
              <a:defRPr/>
            </a:pPr>
            <a:r>
              <a:rPr lang="en-US" altLang="zh-CN"/>
              <a:t>A First Book of ANSI C, Fourth Edition</a:t>
            </a:r>
          </a:p>
        </p:txBody>
      </p:sp>
      <p:sp>
        <p:nvSpPr>
          <p:cNvPr id="5" name="灯片编号占位符 4">
            <a:extLst>
              <a:ext uri="{FF2B5EF4-FFF2-40B4-BE49-F238E27FC236}">
                <a16:creationId xmlns:a16="http://schemas.microsoft.com/office/drawing/2014/main" id="{57374C35-23A1-4FC8-B102-D106FDC8FA73}"/>
              </a:ext>
            </a:extLst>
          </p:cNvPr>
          <p:cNvSpPr>
            <a:spLocks noGrp="1"/>
          </p:cNvSpPr>
          <p:nvPr>
            <p:ph type="sldNum" sz="quarter" idx="11"/>
          </p:nvPr>
        </p:nvSpPr>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5DE876F-A486-491D-BB1C-29F78481A2F9}" type="slidenum">
              <a:rPr lang="en-US" altLang="zh-CN" sz="1400">
                <a:solidFill>
                  <a:srgbClr val="222222"/>
                </a:solidFill>
                <a:latin typeface="Arial" panose="020B0604020202020204" pitchFamily="34" charset="0"/>
              </a:rPr>
              <a:pPr eaLnBrk="1" hangingPunct="1"/>
              <a:t>23</a:t>
            </a:fld>
            <a:endParaRPr lang="en-US" altLang="zh-CN" sz="1400">
              <a:solidFill>
                <a:srgbClr val="222222"/>
              </a:solidFill>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6">
            <a:extLst>
              <a:ext uri="{FF2B5EF4-FFF2-40B4-BE49-F238E27FC236}">
                <a16:creationId xmlns:a16="http://schemas.microsoft.com/office/drawing/2014/main" id="{6BA090DD-E0C0-4DE2-AD02-D5050372975B}"/>
              </a:ext>
            </a:extLst>
          </p:cNvPr>
          <p:cNvSpPr>
            <a:spLocks noGrp="1" noChangeArrowheads="1"/>
          </p:cNvSpPr>
          <p:nvPr>
            <p:ph type="title"/>
          </p:nvPr>
        </p:nvSpPr>
        <p:spPr/>
        <p:txBody>
          <a:bodyPr/>
          <a:lstStyle/>
          <a:p>
            <a:pPr eaLnBrk="1" hangingPunct="1"/>
            <a:r>
              <a:rPr lang="en-US" altLang="zh-CN" dirty="0">
                <a:ea typeface="宋体" panose="02010600030101010101" pitchFamily="2" charset="-122"/>
              </a:rPr>
              <a:t>Example</a:t>
            </a:r>
          </a:p>
        </p:txBody>
      </p:sp>
      <p:sp>
        <p:nvSpPr>
          <p:cNvPr id="4" name="页脚占位符 3">
            <a:extLst>
              <a:ext uri="{FF2B5EF4-FFF2-40B4-BE49-F238E27FC236}">
                <a16:creationId xmlns:a16="http://schemas.microsoft.com/office/drawing/2014/main" id="{83C4ED41-43A9-4140-A97D-ED0F01252BCF}"/>
              </a:ext>
            </a:extLst>
          </p:cNvPr>
          <p:cNvSpPr>
            <a:spLocks noGrp="1"/>
          </p:cNvSpPr>
          <p:nvPr>
            <p:ph type="ftr" sz="quarter" idx="10"/>
          </p:nvPr>
        </p:nvSpPr>
        <p:spPr/>
        <p:txBody>
          <a:bodyPr/>
          <a:lstStyle/>
          <a:p>
            <a:pPr>
              <a:defRPr/>
            </a:pPr>
            <a:r>
              <a:rPr lang="en-US" altLang="zh-CN"/>
              <a:t>A First Book of ANSI C, Fourth Edition</a:t>
            </a:r>
          </a:p>
        </p:txBody>
      </p:sp>
      <p:sp>
        <p:nvSpPr>
          <p:cNvPr id="5" name="灯片编号占位符 4">
            <a:extLst>
              <a:ext uri="{FF2B5EF4-FFF2-40B4-BE49-F238E27FC236}">
                <a16:creationId xmlns:a16="http://schemas.microsoft.com/office/drawing/2014/main" id="{7B455C85-F491-42E6-9DDE-9B55BE42248A}"/>
              </a:ext>
            </a:extLst>
          </p:cNvPr>
          <p:cNvSpPr>
            <a:spLocks noGrp="1"/>
          </p:cNvSpPr>
          <p:nvPr>
            <p:ph type="sldNum" sz="quarter" idx="11"/>
          </p:nvPr>
        </p:nvSpPr>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3662E49-8737-47EB-93E9-626C4BCA3132}" type="slidenum">
              <a:rPr lang="en-US" altLang="zh-CN" sz="1400">
                <a:solidFill>
                  <a:srgbClr val="222222"/>
                </a:solidFill>
                <a:latin typeface="Arial" panose="020B0604020202020204" pitchFamily="34" charset="0"/>
              </a:rPr>
              <a:pPr eaLnBrk="1" hangingPunct="1"/>
              <a:t>24</a:t>
            </a:fld>
            <a:endParaRPr lang="en-US" altLang="zh-CN" sz="1400">
              <a:solidFill>
                <a:srgbClr val="222222"/>
              </a:solidFill>
              <a:latin typeface="Arial" panose="020B0604020202020204" pitchFamily="34" charset="0"/>
            </a:endParaRPr>
          </a:p>
        </p:txBody>
      </p:sp>
      <p:pic>
        <p:nvPicPr>
          <p:cNvPr id="3" name="图片 2">
            <a:extLst>
              <a:ext uri="{FF2B5EF4-FFF2-40B4-BE49-F238E27FC236}">
                <a16:creationId xmlns:a16="http://schemas.microsoft.com/office/drawing/2014/main" id="{3DE10EBB-19BD-40F9-E955-C4B415DE8C7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3000"/>
                    </a14:imgEffect>
                    <a14:imgEffect>
                      <a14:brightnessContrast bright="28000"/>
                    </a14:imgEffect>
                  </a14:imgLayer>
                </a14:imgProps>
              </a:ext>
            </a:extLst>
          </a:blip>
          <a:stretch>
            <a:fillRect/>
          </a:stretch>
        </p:blipFill>
        <p:spPr>
          <a:xfrm>
            <a:off x="676444" y="1676400"/>
            <a:ext cx="7791111" cy="32448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1">
            <a:extLst>
              <a:ext uri="{FF2B5EF4-FFF2-40B4-BE49-F238E27FC236}">
                <a16:creationId xmlns:a16="http://schemas.microsoft.com/office/drawing/2014/main" id="{0A0AE4C4-CB53-4722-A57E-3188A8C05057}"/>
              </a:ext>
            </a:extLst>
          </p:cNvPr>
          <p:cNvSpPr>
            <a:spLocks noGrp="1"/>
          </p:cNvSpPr>
          <p:nvPr>
            <p:ph type="ftr" sz="quarter" idx="10"/>
          </p:nvPr>
        </p:nvSpPr>
        <p:spPr/>
        <p:txBody>
          <a:bodyPr/>
          <a:lstStyle/>
          <a:p>
            <a:pPr>
              <a:defRPr/>
            </a:pPr>
            <a:r>
              <a:rPr lang="en-US" altLang="zh-CN"/>
              <a:t>A First Book of ANSI C, Fourth Edition</a:t>
            </a:r>
          </a:p>
        </p:txBody>
      </p:sp>
      <p:sp>
        <p:nvSpPr>
          <p:cNvPr id="7" name="灯片编号占位符 2">
            <a:extLst>
              <a:ext uri="{FF2B5EF4-FFF2-40B4-BE49-F238E27FC236}">
                <a16:creationId xmlns:a16="http://schemas.microsoft.com/office/drawing/2014/main" id="{42AFD6AE-7F70-46E5-9FFA-9086AECC6895}"/>
              </a:ext>
            </a:extLst>
          </p:cNvPr>
          <p:cNvSpPr>
            <a:spLocks noGrp="1"/>
          </p:cNvSpPr>
          <p:nvPr>
            <p:ph type="sldNum" sz="quarter" idx="11"/>
          </p:nvPr>
        </p:nvSpPr>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ECCDDADA-9FCB-42B9-80C5-0B75C4CDBC70}" type="slidenum">
              <a:rPr lang="en-US" altLang="zh-CN" sz="1400">
                <a:solidFill>
                  <a:srgbClr val="222222"/>
                </a:solidFill>
                <a:latin typeface="Arial" panose="020B0604020202020204" pitchFamily="34" charset="0"/>
              </a:rPr>
              <a:pPr eaLnBrk="1" hangingPunct="1"/>
              <a:t>25</a:t>
            </a:fld>
            <a:endParaRPr lang="en-US" altLang="zh-CN" sz="1400">
              <a:solidFill>
                <a:srgbClr val="222222"/>
              </a:solidFill>
              <a:latin typeface="Arial" panose="020B0604020202020204" pitchFamily="34" charset="0"/>
            </a:endParaRPr>
          </a:p>
        </p:txBody>
      </p:sp>
      <p:sp>
        <p:nvSpPr>
          <p:cNvPr id="24583" name="Rectangle 7">
            <a:extLst>
              <a:ext uri="{FF2B5EF4-FFF2-40B4-BE49-F238E27FC236}">
                <a16:creationId xmlns:a16="http://schemas.microsoft.com/office/drawing/2014/main" id="{A718E537-AAE9-469A-82A3-64D2563C6414}"/>
              </a:ext>
            </a:extLst>
          </p:cNvPr>
          <p:cNvSpPr>
            <a:spLocks noChangeArrowheads="1"/>
          </p:cNvSpPr>
          <p:nvPr/>
        </p:nvSpPr>
        <p:spPr bwMode="auto">
          <a:xfrm>
            <a:off x="533400" y="0"/>
            <a:ext cx="8077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algn="ctr" eaLnBrk="1" hangingPunct="1"/>
            <a:r>
              <a:rPr lang="en-US" altLang="zh-CN" sz="3600" dirty="0">
                <a:solidFill>
                  <a:srgbClr val="222222"/>
                </a:solidFill>
                <a:latin typeface="Arial" panose="020B0604020202020204" pitchFamily="34" charset="0"/>
                <a:ea typeface="宋体" panose="02010600030101010101" pitchFamily="2" charset="-122"/>
              </a:rPr>
              <a:t>Bubble Sort Pseudocode</a:t>
            </a:r>
          </a:p>
        </p:txBody>
      </p:sp>
      <p:pic>
        <p:nvPicPr>
          <p:cNvPr id="2" name="图片 1">
            <a:extLst>
              <a:ext uri="{FF2B5EF4-FFF2-40B4-BE49-F238E27FC236}">
                <a16:creationId xmlns:a16="http://schemas.microsoft.com/office/drawing/2014/main" id="{EEC81D4A-AF8B-DD8B-53BE-9E0C4AF7BC90}"/>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31000"/>
                    </a14:imgEffect>
                  </a14:imgLayer>
                </a14:imgProps>
              </a:ext>
              <a:ext uri="{28A0092B-C50C-407E-A947-70E740481C1C}">
                <a14:useLocalDpi xmlns:a14="http://schemas.microsoft.com/office/drawing/2010/main"/>
              </a:ext>
            </a:extLst>
          </a:blip>
          <a:stretch>
            <a:fillRect/>
          </a:stretch>
        </p:blipFill>
        <p:spPr>
          <a:xfrm>
            <a:off x="685800" y="1607344"/>
            <a:ext cx="7772400" cy="3643312"/>
          </a:xfrm>
          <a:prstGeom prst="rect">
            <a:avLst/>
          </a:prstGeom>
        </p:spPr>
      </p:pic>
    </p:spTree>
    <p:extLst>
      <p:ext uri="{BB962C8B-B14F-4D97-AF65-F5344CB8AC3E}">
        <p14:creationId xmlns:p14="http://schemas.microsoft.com/office/powerpoint/2010/main" val="2367133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8" name="Flowchart: Document 2765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3" name="Rectangle 7">
            <a:extLst>
              <a:ext uri="{FF2B5EF4-FFF2-40B4-BE49-F238E27FC236}">
                <a16:creationId xmlns:a16="http://schemas.microsoft.com/office/drawing/2014/main" id="{62017600-CED5-4868-B613-892ED175D2F2}"/>
              </a:ext>
            </a:extLst>
          </p:cNvPr>
          <p:cNvSpPr>
            <a:spLocks noChangeArrowheads="1"/>
          </p:cNvSpPr>
          <p:nvPr/>
        </p:nvSpPr>
        <p:spPr bwMode="auto">
          <a:xfrm>
            <a:off x="628650" y="171162"/>
            <a:ext cx="2130136" cy="237114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lnSpc>
                <a:spcPct val="90000"/>
              </a:lnSpc>
              <a:spcAft>
                <a:spcPts val="600"/>
              </a:spcAft>
            </a:pPr>
            <a:r>
              <a:rPr lang="en-US" altLang="zh-CN" sz="2800" kern="1200" dirty="0" err="1">
                <a:latin typeface="+mj-lt"/>
                <a:ea typeface="+mj-ea"/>
                <a:cs typeface="+mj-cs"/>
              </a:rPr>
              <a:t>bubbleSort</a:t>
            </a:r>
            <a:r>
              <a:rPr lang="en-US" altLang="zh-CN" sz="2800" kern="1200" dirty="0">
                <a:latin typeface="+mj-lt"/>
                <a:ea typeface="+mj-ea"/>
                <a:cs typeface="+mj-cs"/>
              </a:rPr>
              <a:t>()  </a:t>
            </a:r>
            <a:r>
              <a:rPr lang="en-US" altLang="zh-CN" sz="2800" dirty="0">
                <a:latin typeface="+mj-lt"/>
                <a:ea typeface="+mj-ea"/>
                <a:cs typeface="+mj-cs"/>
              </a:rPr>
              <a:t>f</a:t>
            </a:r>
            <a:r>
              <a:rPr lang="en-US" altLang="zh-CN" sz="2800" kern="1200" dirty="0">
                <a:latin typeface="+mj-lt"/>
                <a:ea typeface="+mj-ea"/>
                <a:cs typeface="+mj-cs"/>
              </a:rPr>
              <a:t>unction</a:t>
            </a:r>
          </a:p>
        </p:txBody>
      </p:sp>
      <p:pic>
        <p:nvPicPr>
          <p:cNvPr id="2" name="图片 1">
            <a:extLst>
              <a:ext uri="{FF2B5EF4-FFF2-40B4-BE49-F238E27FC236}">
                <a16:creationId xmlns:a16="http://schemas.microsoft.com/office/drawing/2014/main" id="{78A8429A-9F04-4839-4805-AD7531CBB2B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0000"/>
                    </a14:imgEffect>
                    <a14:imgEffect>
                      <a14:brightnessContrast bright="15000"/>
                    </a14:imgEffect>
                  </a14:imgLayer>
                </a14:imgProps>
              </a:ext>
            </a:extLst>
          </a:blip>
          <a:stretch>
            <a:fillRect/>
          </a:stretch>
        </p:blipFill>
        <p:spPr>
          <a:xfrm>
            <a:off x="3155949" y="1046131"/>
            <a:ext cx="5510653" cy="4766714"/>
          </a:xfrm>
          <a:prstGeom prst="rect">
            <a:avLst/>
          </a:prstGeom>
        </p:spPr>
      </p:pic>
      <p:sp>
        <p:nvSpPr>
          <p:cNvPr id="6" name="页脚占位符 1">
            <a:extLst>
              <a:ext uri="{FF2B5EF4-FFF2-40B4-BE49-F238E27FC236}">
                <a16:creationId xmlns:a16="http://schemas.microsoft.com/office/drawing/2014/main" id="{146ADD80-9A89-454A-B156-4F6CDF4AFA37}"/>
              </a:ext>
            </a:extLst>
          </p:cNvPr>
          <p:cNvSpPr>
            <a:spLocks noGrp="1"/>
          </p:cNvSpPr>
          <p:nvPr>
            <p:ph type="ftr" sz="quarter" idx="10"/>
          </p:nvPr>
        </p:nvSpPr>
        <p:spPr>
          <a:xfrm>
            <a:off x="628650" y="6356350"/>
            <a:ext cx="4470713" cy="365125"/>
          </a:xfrm>
          <a:noFill/>
        </p:spPr>
        <p:txBody>
          <a:bodyPr vert="horz" lIns="91440" tIns="45720" rIns="91440" bIns="45720" rtlCol="0" anchor="ctr">
            <a:normAutofit/>
          </a:bodyPr>
          <a:lstStyle/>
          <a:p>
            <a:pPr>
              <a:spcAft>
                <a:spcPts val="600"/>
              </a:spcAft>
              <a:defRPr/>
            </a:pPr>
            <a:r>
              <a:rPr lang="en-US" altLang="zh-CN" sz="1200" kern="1200">
                <a:solidFill>
                  <a:schemeClr val="tx1">
                    <a:tint val="75000"/>
                  </a:schemeClr>
                </a:solidFill>
                <a:latin typeface="+mn-lt"/>
                <a:ea typeface="+mn-ea"/>
                <a:cs typeface="+mn-cs"/>
              </a:rPr>
              <a:t>A First Book of ANSI C, Fourth Edition</a:t>
            </a:r>
          </a:p>
        </p:txBody>
      </p:sp>
      <p:sp>
        <p:nvSpPr>
          <p:cNvPr id="7" name="灯片编号占位符 2">
            <a:extLst>
              <a:ext uri="{FF2B5EF4-FFF2-40B4-BE49-F238E27FC236}">
                <a16:creationId xmlns:a16="http://schemas.microsoft.com/office/drawing/2014/main" id="{2B406B37-8024-46B2-8378-8BB7FD0E9AEF}"/>
              </a:ext>
            </a:extLst>
          </p:cNvPr>
          <p:cNvSpPr>
            <a:spLocks noGrp="1"/>
          </p:cNvSpPr>
          <p:nvPr>
            <p:ph type="sldNum" sz="quarter" idx="11"/>
          </p:nvPr>
        </p:nvSpPr>
        <p:spPr>
          <a:xfrm>
            <a:off x="8194857" y="6356350"/>
            <a:ext cx="469082" cy="365125"/>
          </a:xfrm>
          <a:noFill/>
        </p:spPr>
        <p:txBody>
          <a:bodyPr vert="horz" lIns="91440" tIns="45720" rIns="91440" bIns="45720" rtlCol="0" anchor="ctr">
            <a:normAutofit/>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algn="l" eaLnBrk="1" hangingPunct="1">
              <a:spcAft>
                <a:spcPts val="600"/>
              </a:spcAft>
            </a:pPr>
            <a:fld id="{1949A39C-441F-43ED-ACDF-5F620A4C8872}" type="slidenum">
              <a:rPr lang="en-US" altLang="zh-CN" sz="1200">
                <a:solidFill>
                  <a:schemeClr val="tx1">
                    <a:tint val="75000"/>
                  </a:schemeClr>
                </a:solidFill>
                <a:latin typeface="+mn-lt"/>
                <a:ea typeface="+mn-ea"/>
              </a:rPr>
              <a:pPr algn="l" eaLnBrk="1" hangingPunct="1">
                <a:spcAft>
                  <a:spcPts val="600"/>
                </a:spcAft>
              </a:pPr>
              <a:t>26</a:t>
            </a:fld>
            <a:endParaRPr lang="en-US" altLang="zh-CN" sz="1200">
              <a:solidFill>
                <a:schemeClr val="tx1">
                  <a:tint val="75000"/>
                </a:schemeClr>
              </a:solidFill>
              <a:latin typeface="+mn-lt"/>
              <a:ea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9" name="Flowchart: Document 1024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CC"/>
              </a:solidFill>
              <a:effectLst/>
              <a:uLnTx/>
              <a:uFillTx/>
              <a:latin typeface="Arial"/>
              <a:ea typeface="+mn-ea"/>
              <a:cs typeface="+mn-cs"/>
            </a:endParaRPr>
          </a:p>
        </p:txBody>
      </p:sp>
      <p:sp>
        <p:nvSpPr>
          <p:cNvPr id="10244" name="Rectangle 2">
            <a:extLst>
              <a:ext uri="{FF2B5EF4-FFF2-40B4-BE49-F238E27FC236}">
                <a16:creationId xmlns:a16="http://schemas.microsoft.com/office/drawing/2014/main" id="{20F75E60-AF72-49F8-87B3-75D3C9DAA3B1}"/>
              </a:ext>
            </a:extLst>
          </p:cNvPr>
          <p:cNvSpPr>
            <a:spLocks noGrp="1" noChangeArrowheads="1"/>
          </p:cNvSpPr>
          <p:nvPr>
            <p:ph type="title"/>
          </p:nvPr>
        </p:nvSpPr>
        <p:spPr>
          <a:xfrm>
            <a:off x="628650" y="171162"/>
            <a:ext cx="2130136" cy="2371148"/>
          </a:xfrm>
        </p:spPr>
        <p:txBody>
          <a:bodyPr vert="horz" lIns="91440" tIns="45720" rIns="91440" bIns="45720" rtlCol="0" anchor="ctr">
            <a:normAutofit/>
          </a:bodyPr>
          <a:lstStyle/>
          <a:p>
            <a:pPr algn="l" eaLnBrk="1" hangingPunct="1">
              <a:lnSpc>
                <a:spcPct val="90000"/>
              </a:lnSpc>
            </a:pPr>
            <a:r>
              <a:rPr lang="en-US" altLang="zh-CN" sz="2800" kern="1200" dirty="0">
                <a:solidFill>
                  <a:srgbClr val="FFFFFF"/>
                </a:solidFill>
                <a:latin typeface="+mj-lt"/>
                <a:ea typeface="+mj-ea"/>
                <a:cs typeface="+mj-cs"/>
              </a:rPr>
              <a:t>Program 8.14</a:t>
            </a:r>
          </a:p>
        </p:txBody>
      </p:sp>
      <p:sp>
        <p:nvSpPr>
          <p:cNvPr id="4" name="页脚占位符 3">
            <a:extLst>
              <a:ext uri="{FF2B5EF4-FFF2-40B4-BE49-F238E27FC236}">
                <a16:creationId xmlns:a16="http://schemas.microsoft.com/office/drawing/2014/main" id="{D31B5B21-CC8A-4E0A-BD85-2392FD8D962D}"/>
              </a:ext>
            </a:extLst>
          </p:cNvPr>
          <p:cNvSpPr>
            <a:spLocks noGrp="1"/>
          </p:cNvSpPr>
          <p:nvPr>
            <p:ph type="ftr" sz="quarter" idx="10"/>
          </p:nvPr>
        </p:nvSpPr>
        <p:spPr>
          <a:xfrm>
            <a:off x="628650" y="6356350"/>
            <a:ext cx="4470713" cy="365125"/>
          </a:xfrm>
          <a:noFill/>
        </p:spPr>
        <p:txBody>
          <a:bodyPr vert="horz" lIns="91440" tIns="45720" rIns="91440" bIns="45720" rtlCol="0" anchor="ctr">
            <a:normAutofit/>
          </a:bodyPr>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US" altLang="zh-CN" sz="1200" b="0" i="0" u="none" strike="noStrike" kern="1200" cap="none" spc="0" normalizeH="0" baseline="0" noProof="0">
                <a:ln>
                  <a:noFill/>
                </a:ln>
                <a:solidFill>
                  <a:srgbClr val="FFFFCC">
                    <a:tint val="75000"/>
                  </a:srgbClr>
                </a:solidFill>
                <a:effectLst/>
                <a:uLnTx/>
                <a:uFillTx/>
                <a:latin typeface="Arial"/>
                <a:ea typeface="宋体" charset="-122"/>
                <a:cs typeface="+mn-cs"/>
              </a:rPr>
              <a:t>A First Book of ANSI C, Fourth Edition</a:t>
            </a:r>
          </a:p>
        </p:txBody>
      </p:sp>
      <p:sp>
        <p:nvSpPr>
          <p:cNvPr id="5" name="灯片编号占位符 4">
            <a:extLst>
              <a:ext uri="{FF2B5EF4-FFF2-40B4-BE49-F238E27FC236}">
                <a16:creationId xmlns:a16="http://schemas.microsoft.com/office/drawing/2014/main" id="{AB2E878A-EE29-48FE-93C0-E56C51F693A4}"/>
              </a:ext>
            </a:extLst>
          </p:cNvPr>
          <p:cNvSpPr>
            <a:spLocks noGrp="1"/>
          </p:cNvSpPr>
          <p:nvPr>
            <p:ph type="sldNum" sz="quarter" idx="11"/>
          </p:nvPr>
        </p:nvSpPr>
        <p:spPr>
          <a:xfrm>
            <a:off x="8194857" y="6356350"/>
            <a:ext cx="469082" cy="365125"/>
          </a:xfrm>
          <a:noFill/>
        </p:spPr>
        <p:txBody>
          <a:bodyPr vert="horz" lIns="91440" tIns="45720" rIns="91440" bIns="45720" rtlCol="0" anchor="ctr">
            <a:normAutofit/>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ts val="600"/>
              </a:spcAft>
              <a:buClrTx/>
              <a:buSzTx/>
              <a:buFontTx/>
              <a:buNone/>
              <a:tabLst/>
              <a:defRPr/>
            </a:pPr>
            <a:fld id="{D424343E-384A-4080-A0B1-96538D838E07}" type="slidenum">
              <a:rPr kumimoji="0" lang="en-US" altLang="zh-CN" sz="1200" b="0" i="0" u="none" strike="noStrike" kern="1200" cap="none" spc="0" normalizeH="0" baseline="0" noProof="0" smtClean="0">
                <a:ln>
                  <a:noFill/>
                </a:ln>
                <a:solidFill>
                  <a:srgbClr val="FFFFCC">
                    <a:tint val="75000"/>
                  </a:srgbClr>
                </a:solidFill>
                <a:effectLst/>
                <a:uLnTx/>
                <a:uFillTx/>
                <a:latin typeface="Arial"/>
                <a:ea typeface="宋体" panose="02010600030101010101" pitchFamily="2" charset="-122"/>
                <a:cs typeface="+mn-cs"/>
              </a:rPr>
              <a:pPr marL="0" marR="0" lvl="0" indent="0" algn="l" defTabSz="914400" rtl="0" eaLnBrk="1" fontAlgn="base" latinLnBrk="0" hangingPunct="1">
                <a:lnSpc>
                  <a:spcPct val="100000"/>
                </a:lnSpc>
                <a:spcBef>
                  <a:spcPct val="0"/>
                </a:spcBef>
                <a:spcAft>
                  <a:spcPts val="600"/>
                </a:spcAft>
                <a:buClrTx/>
                <a:buSzTx/>
                <a:buFontTx/>
                <a:buNone/>
                <a:tabLst/>
                <a:defRPr/>
              </a:pPr>
              <a:t>27</a:t>
            </a:fld>
            <a:endParaRPr kumimoji="0" lang="en-US" altLang="zh-CN" sz="1200" b="0" i="0" u="none" strike="noStrike" kern="1200" cap="none" spc="0" normalizeH="0" baseline="0" noProof="0">
              <a:ln>
                <a:noFill/>
              </a:ln>
              <a:solidFill>
                <a:srgbClr val="FFFFCC">
                  <a:tint val="75000"/>
                </a:srgbClr>
              </a:solidFill>
              <a:effectLst/>
              <a:uLnTx/>
              <a:uFillTx/>
              <a:latin typeface="Arial"/>
              <a:ea typeface="宋体" panose="02010600030101010101" pitchFamily="2" charset="-122"/>
              <a:cs typeface="+mn-cs"/>
            </a:endParaRPr>
          </a:p>
        </p:txBody>
      </p:sp>
      <p:pic>
        <p:nvPicPr>
          <p:cNvPr id="3" name="图片 2">
            <a:extLst>
              <a:ext uri="{FF2B5EF4-FFF2-40B4-BE49-F238E27FC236}">
                <a16:creationId xmlns:a16="http://schemas.microsoft.com/office/drawing/2014/main" id="{44B06849-3F73-DB14-FB87-C28493D24A84}"/>
              </a:ext>
            </a:extLst>
          </p:cNvPr>
          <p:cNvPicPr>
            <a:picLocks noChangeAspect="1"/>
          </p:cNvPicPr>
          <p:nvPr/>
        </p:nvPicPr>
        <p:blipFill>
          <a:blip r:embed="rId3" cstate="screen">
            <a:extLst>
              <a:ext uri="{BEBA8EAE-BF5A-486C-A8C5-ECC9F3942E4B}">
                <a14:imgProps xmlns:a14="http://schemas.microsoft.com/office/drawing/2010/main">
                  <a14:imgLayer r:embed="rId4">
                    <a14:imgEffect>
                      <a14:sharpenSoften amount="42000"/>
                    </a14:imgEffect>
                    <a14:imgEffect>
                      <a14:brightnessContrast bright="16000"/>
                    </a14:imgEffect>
                  </a14:imgLayer>
                </a14:imgProps>
              </a:ext>
              <a:ext uri="{28A0092B-C50C-407E-A947-70E740481C1C}">
                <a14:useLocalDpi xmlns:a14="http://schemas.microsoft.com/office/drawing/2010/main"/>
              </a:ext>
            </a:extLst>
          </a:blip>
          <a:stretch>
            <a:fillRect/>
          </a:stretch>
        </p:blipFill>
        <p:spPr>
          <a:xfrm>
            <a:off x="3261380" y="150381"/>
            <a:ext cx="5247977" cy="3038870"/>
          </a:xfrm>
          <a:prstGeom prst="rect">
            <a:avLst/>
          </a:prstGeom>
        </p:spPr>
      </p:pic>
      <p:pic>
        <p:nvPicPr>
          <p:cNvPr id="8" name="图片 7">
            <a:extLst>
              <a:ext uri="{FF2B5EF4-FFF2-40B4-BE49-F238E27FC236}">
                <a16:creationId xmlns:a16="http://schemas.microsoft.com/office/drawing/2014/main" id="{55C79635-FA16-1FC4-34A9-9E88002FAE32}"/>
              </a:ext>
            </a:extLst>
          </p:cNvPr>
          <p:cNvPicPr>
            <a:picLocks noChangeAspect="1"/>
          </p:cNvPicPr>
          <p:nvPr/>
        </p:nvPicPr>
        <p:blipFill>
          <a:blip r:embed="rId5" cstate="screen">
            <a:extLst>
              <a:ext uri="{BEBA8EAE-BF5A-486C-A8C5-ECC9F3942E4B}">
                <a14:imgProps xmlns:a14="http://schemas.microsoft.com/office/drawing/2010/main">
                  <a14:imgLayer r:embed="rId6">
                    <a14:imgEffect>
                      <a14:sharpenSoften amount="45000"/>
                    </a14:imgEffect>
                    <a14:imgEffect>
                      <a14:brightnessContrast bright="14000"/>
                    </a14:imgEffect>
                  </a14:imgLayer>
                </a14:imgProps>
              </a:ext>
              <a:ext uri="{28A0092B-C50C-407E-A947-70E740481C1C}">
                <a14:useLocalDpi xmlns:a14="http://schemas.microsoft.com/office/drawing/2010/main"/>
              </a:ext>
            </a:extLst>
          </a:blip>
          <a:stretch>
            <a:fillRect/>
          </a:stretch>
        </p:blipFill>
        <p:spPr>
          <a:xfrm>
            <a:off x="3261380" y="3124200"/>
            <a:ext cx="5247977" cy="3556124"/>
          </a:xfrm>
          <a:prstGeom prst="rect">
            <a:avLst/>
          </a:prstGeom>
        </p:spPr>
      </p:pic>
    </p:spTree>
    <p:extLst>
      <p:ext uri="{BB962C8B-B14F-4D97-AF65-F5344CB8AC3E}">
        <p14:creationId xmlns:p14="http://schemas.microsoft.com/office/powerpoint/2010/main" val="1013372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a:extLst>
              <a:ext uri="{FF2B5EF4-FFF2-40B4-BE49-F238E27FC236}">
                <a16:creationId xmlns:a16="http://schemas.microsoft.com/office/drawing/2014/main" id="{2A56E413-4423-4A7B-9C84-386521A360B4}"/>
              </a:ext>
            </a:extLst>
          </p:cNvPr>
          <p:cNvSpPr>
            <a:spLocks noGrp="1" noChangeArrowheads="1"/>
          </p:cNvSpPr>
          <p:nvPr>
            <p:ph type="title"/>
          </p:nvPr>
        </p:nvSpPr>
        <p:spPr/>
        <p:txBody>
          <a:bodyPr/>
          <a:lstStyle/>
          <a:p>
            <a:pPr eaLnBrk="1" hangingPunct="1"/>
            <a:r>
              <a:rPr lang="en-US" altLang="zh-CN" dirty="0">
                <a:ea typeface="宋体" panose="02010600030101010101" pitchFamily="2" charset="-122"/>
              </a:rPr>
              <a:t>Bubble Sort - Tradeoffs</a:t>
            </a:r>
          </a:p>
        </p:txBody>
      </p:sp>
      <p:sp>
        <p:nvSpPr>
          <p:cNvPr id="31749" name="Rectangle 3">
            <a:extLst>
              <a:ext uri="{FF2B5EF4-FFF2-40B4-BE49-F238E27FC236}">
                <a16:creationId xmlns:a16="http://schemas.microsoft.com/office/drawing/2014/main" id="{1BCF44AB-D1F6-45B8-BAC8-CC8F8A1EC48F}"/>
              </a:ext>
            </a:extLst>
          </p:cNvPr>
          <p:cNvSpPr>
            <a:spLocks noGrp="1" noChangeArrowheads="1"/>
          </p:cNvSpPr>
          <p:nvPr>
            <p:ph idx="1"/>
          </p:nvPr>
        </p:nvSpPr>
        <p:spPr/>
        <p:txBody>
          <a:bodyPr/>
          <a:lstStyle/>
          <a:p>
            <a:pPr eaLnBrk="1" hangingPunct="1"/>
            <a:r>
              <a:rPr lang="en-US" altLang="zh-CN" dirty="0">
                <a:ea typeface="宋体" panose="02010600030101010101" pitchFamily="2" charset="-122"/>
              </a:rPr>
              <a:t>Benefit:</a:t>
            </a:r>
          </a:p>
          <a:p>
            <a:pPr lvl="1" eaLnBrk="1" hangingPunct="1"/>
            <a:r>
              <a:rPr lang="en-US" altLang="zh-CN" dirty="0">
                <a:ea typeface="宋体" panose="02010600030101010101" pitchFamily="2" charset="-122"/>
              </a:rPr>
              <a:t>Easy to understand and implement</a:t>
            </a:r>
          </a:p>
          <a:p>
            <a:pPr eaLnBrk="1" hangingPunct="1"/>
            <a:r>
              <a:rPr lang="en-US" altLang="zh-CN" dirty="0">
                <a:ea typeface="宋体" panose="02010600030101010101" pitchFamily="2" charset="-122"/>
              </a:rPr>
              <a:t>Disadvantage:</a:t>
            </a:r>
          </a:p>
          <a:p>
            <a:pPr lvl="1" eaLnBrk="1" hangingPunct="1"/>
            <a:r>
              <a:rPr lang="en-US" altLang="zh-CN" dirty="0">
                <a:ea typeface="宋体" panose="02010600030101010101" pitchFamily="2" charset="-122"/>
              </a:rPr>
              <a:t>Inefficient: slow for large arrays</a:t>
            </a:r>
          </a:p>
        </p:txBody>
      </p:sp>
      <p:sp>
        <p:nvSpPr>
          <p:cNvPr id="4" name="页脚占位符 3">
            <a:extLst>
              <a:ext uri="{FF2B5EF4-FFF2-40B4-BE49-F238E27FC236}">
                <a16:creationId xmlns:a16="http://schemas.microsoft.com/office/drawing/2014/main" id="{8F6C4B34-9303-4EC0-8469-B9D3B8ECF22C}"/>
              </a:ext>
            </a:extLst>
          </p:cNvPr>
          <p:cNvSpPr>
            <a:spLocks noGrp="1"/>
          </p:cNvSpPr>
          <p:nvPr>
            <p:ph type="ftr" sz="quarter" idx="10"/>
          </p:nvPr>
        </p:nvSpPr>
        <p:spPr/>
        <p:txBody>
          <a:bodyPr/>
          <a:lstStyle/>
          <a:p>
            <a:pPr>
              <a:defRPr/>
            </a:pPr>
            <a:r>
              <a:rPr lang="en-US" altLang="zh-CN"/>
              <a:t>A First Book of ANSI C, Fourth Edition</a:t>
            </a:r>
          </a:p>
        </p:txBody>
      </p:sp>
      <p:sp>
        <p:nvSpPr>
          <p:cNvPr id="5" name="灯片编号占位符 4">
            <a:extLst>
              <a:ext uri="{FF2B5EF4-FFF2-40B4-BE49-F238E27FC236}">
                <a16:creationId xmlns:a16="http://schemas.microsoft.com/office/drawing/2014/main" id="{C936B1C6-C8B3-4D21-8A53-E4B4440E93B0}"/>
              </a:ext>
            </a:extLst>
          </p:cNvPr>
          <p:cNvSpPr>
            <a:spLocks noGrp="1"/>
          </p:cNvSpPr>
          <p:nvPr>
            <p:ph type="sldNum" sz="quarter" idx="11"/>
          </p:nvPr>
        </p:nvSpPr>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B14F2AAA-8DCF-4BC4-9EE1-5C1B60E7E1D8}" type="slidenum">
              <a:rPr lang="en-US" altLang="zh-CN" sz="1400">
                <a:solidFill>
                  <a:srgbClr val="222222"/>
                </a:solidFill>
                <a:latin typeface="Arial" panose="020B0604020202020204" pitchFamily="34" charset="0"/>
              </a:rPr>
              <a:pPr eaLnBrk="1" hangingPunct="1"/>
              <a:t>28</a:t>
            </a:fld>
            <a:endParaRPr lang="en-US" altLang="zh-CN" sz="1400">
              <a:solidFill>
                <a:srgbClr val="222222"/>
              </a:solidFill>
              <a:latin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a:extLst>
              <a:ext uri="{FF2B5EF4-FFF2-40B4-BE49-F238E27FC236}">
                <a16:creationId xmlns:a16="http://schemas.microsoft.com/office/drawing/2014/main" id="{2A56E413-4423-4A7B-9C84-386521A360B4}"/>
              </a:ext>
            </a:extLst>
          </p:cNvPr>
          <p:cNvSpPr>
            <a:spLocks noGrp="1" noChangeArrowheads="1"/>
          </p:cNvSpPr>
          <p:nvPr>
            <p:ph type="title"/>
          </p:nvPr>
        </p:nvSpPr>
        <p:spPr/>
        <p:txBody>
          <a:bodyPr/>
          <a:lstStyle/>
          <a:p>
            <a:pPr eaLnBrk="1" hangingPunct="1"/>
            <a:r>
              <a:rPr lang="en-US" altLang="zh-CN" dirty="0">
                <a:ea typeface="宋体" panose="02010600030101010101" pitchFamily="2" charset="-122"/>
              </a:rPr>
              <a:t>Quick Sort</a:t>
            </a:r>
          </a:p>
        </p:txBody>
      </p:sp>
      <p:sp>
        <p:nvSpPr>
          <p:cNvPr id="31749" name="Rectangle 3">
            <a:extLst>
              <a:ext uri="{FF2B5EF4-FFF2-40B4-BE49-F238E27FC236}">
                <a16:creationId xmlns:a16="http://schemas.microsoft.com/office/drawing/2014/main" id="{1BCF44AB-D1F6-45B8-BAC8-CC8F8A1EC48F}"/>
              </a:ext>
            </a:extLst>
          </p:cNvPr>
          <p:cNvSpPr>
            <a:spLocks noGrp="1" noChangeArrowheads="1"/>
          </p:cNvSpPr>
          <p:nvPr>
            <p:ph idx="1"/>
          </p:nvPr>
        </p:nvSpPr>
        <p:spPr/>
        <p:txBody>
          <a:bodyPr/>
          <a:lstStyle/>
          <a:p>
            <a:pPr eaLnBrk="1" hangingPunct="1"/>
            <a:r>
              <a:rPr lang="en-US" altLang="zh-CN" dirty="0">
                <a:ea typeface="宋体" panose="02010600030101010101" pitchFamily="2" charset="-122"/>
              </a:rPr>
              <a:t>The Quicksort </a:t>
            </a:r>
          </a:p>
          <a:p>
            <a:pPr lvl="1" eaLnBrk="1" hangingPunct="1"/>
            <a:r>
              <a:rPr lang="en-US" altLang="zh-CN" dirty="0">
                <a:ea typeface="宋体" panose="02010600030101010101" pitchFamily="2" charset="-122"/>
              </a:rPr>
              <a:t>also called a “</a:t>
            </a:r>
            <a:r>
              <a:rPr lang="en-US" altLang="zh-CN" b="1" dirty="0">
                <a:ea typeface="宋体" panose="02010600030101010101" pitchFamily="2" charset="-122"/>
              </a:rPr>
              <a:t>partition</a:t>
            </a:r>
            <a:r>
              <a:rPr lang="en-US" altLang="zh-CN" dirty="0">
                <a:ea typeface="宋体" panose="02010600030101010101" pitchFamily="2" charset="-122"/>
              </a:rPr>
              <a:t>” sort, divides a list into two smaller </a:t>
            </a:r>
            <a:r>
              <a:rPr lang="en-US" altLang="zh-CN" dirty="0" err="1">
                <a:ea typeface="宋体" panose="02010600030101010101" pitchFamily="2" charset="-122"/>
              </a:rPr>
              <a:t>sublists</a:t>
            </a:r>
            <a:r>
              <a:rPr lang="en-US" altLang="zh-CN" dirty="0">
                <a:ea typeface="宋体" panose="02010600030101010101" pitchFamily="2" charset="-122"/>
              </a:rPr>
              <a:t> and sorts each </a:t>
            </a:r>
            <a:r>
              <a:rPr lang="en-US" altLang="zh-CN" dirty="0" err="1">
                <a:ea typeface="宋体" panose="02010600030101010101" pitchFamily="2" charset="-122"/>
              </a:rPr>
              <a:t>sublist</a:t>
            </a:r>
            <a:r>
              <a:rPr lang="en-US" altLang="zh-CN" dirty="0">
                <a:ea typeface="宋体" panose="02010600030101010101" pitchFamily="2" charset="-122"/>
              </a:rPr>
              <a:t> by portioning into smaller </a:t>
            </a:r>
            <a:r>
              <a:rPr lang="en-US" altLang="zh-CN" dirty="0" err="1">
                <a:ea typeface="宋体" panose="02010600030101010101" pitchFamily="2" charset="-122"/>
              </a:rPr>
              <a:t>sublists</a:t>
            </a:r>
            <a:r>
              <a:rPr lang="en-US" altLang="zh-CN" dirty="0">
                <a:ea typeface="宋体" panose="02010600030101010101" pitchFamily="2" charset="-122"/>
              </a:rPr>
              <a:t>, and so on. </a:t>
            </a:r>
          </a:p>
          <a:p>
            <a:pPr lvl="1" eaLnBrk="1" hangingPunct="1"/>
            <a:r>
              <a:rPr lang="en-US" altLang="zh-CN" dirty="0">
                <a:ea typeface="宋体" panose="02010600030101010101" pitchFamily="2" charset="-122"/>
              </a:rPr>
              <a:t>The order of a Quicksort is </a:t>
            </a:r>
            <a:r>
              <a:rPr lang="en-US" altLang="zh-CN" dirty="0">
                <a:latin typeface="Century Gothic" panose="020B0502020202020204" pitchFamily="34" charset="0"/>
                <a:ea typeface="宋体" panose="02010600030101010101" pitchFamily="2" charset="-122"/>
              </a:rPr>
              <a:t>Nlog</a:t>
            </a:r>
            <a:r>
              <a:rPr lang="en-US" altLang="zh-CN" baseline="-25000" dirty="0">
                <a:latin typeface="Century Gothic" panose="020B0502020202020204" pitchFamily="34" charset="0"/>
                <a:ea typeface="宋体" panose="02010600030101010101" pitchFamily="2" charset="-122"/>
              </a:rPr>
              <a:t>2</a:t>
            </a:r>
            <a:r>
              <a:rPr lang="en-US" altLang="zh-CN" dirty="0">
                <a:latin typeface="Century Gothic" panose="020B0502020202020204" pitchFamily="34" charset="0"/>
                <a:ea typeface="宋体" panose="02010600030101010101" pitchFamily="2" charset="-122"/>
              </a:rPr>
              <a:t>N</a:t>
            </a:r>
            <a:r>
              <a:rPr lang="en-US" altLang="zh-CN" dirty="0">
                <a:ea typeface="宋体" panose="02010600030101010101" pitchFamily="2" charset="-122"/>
              </a:rPr>
              <a:t>. </a:t>
            </a:r>
          </a:p>
          <a:p>
            <a:pPr lvl="2" eaLnBrk="1" hangingPunct="1"/>
            <a:r>
              <a:rPr lang="en-US" altLang="zh-CN" dirty="0">
                <a:ea typeface="宋体" panose="02010600030101010101" pitchFamily="2" charset="-122"/>
              </a:rPr>
              <a:t>Thus, for a 1000 list, the total number of comparisons for a Quicksort is in the order of 10,000 compared to 1,000,000 for a selection or exchange sort. </a:t>
            </a:r>
          </a:p>
        </p:txBody>
      </p:sp>
      <p:sp>
        <p:nvSpPr>
          <p:cNvPr id="4" name="页脚占位符 3">
            <a:extLst>
              <a:ext uri="{FF2B5EF4-FFF2-40B4-BE49-F238E27FC236}">
                <a16:creationId xmlns:a16="http://schemas.microsoft.com/office/drawing/2014/main" id="{8F6C4B34-9303-4EC0-8469-B9D3B8ECF22C}"/>
              </a:ext>
            </a:extLst>
          </p:cNvPr>
          <p:cNvSpPr>
            <a:spLocks noGrp="1"/>
          </p:cNvSpPr>
          <p:nvPr>
            <p:ph type="ftr" sz="quarter" idx="10"/>
          </p:nvPr>
        </p:nvSpPr>
        <p:spPr/>
        <p:txBody>
          <a:bodyPr/>
          <a:lstStyle/>
          <a:p>
            <a:pPr>
              <a:defRPr/>
            </a:pPr>
            <a:r>
              <a:rPr lang="en-US" altLang="zh-CN"/>
              <a:t>A First Book of ANSI C, Fourth Edition</a:t>
            </a:r>
          </a:p>
        </p:txBody>
      </p:sp>
      <p:sp>
        <p:nvSpPr>
          <p:cNvPr id="5" name="灯片编号占位符 4">
            <a:extLst>
              <a:ext uri="{FF2B5EF4-FFF2-40B4-BE49-F238E27FC236}">
                <a16:creationId xmlns:a16="http://schemas.microsoft.com/office/drawing/2014/main" id="{C936B1C6-C8B3-4D21-8A53-E4B4440E93B0}"/>
              </a:ext>
            </a:extLst>
          </p:cNvPr>
          <p:cNvSpPr>
            <a:spLocks noGrp="1"/>
          </p:cNvSpPr>
          <p:nvPr>
            <p:ph type="sldNum" sz="quarter" idx="11"/>
          </p:nvPr>
        </p:nvSpPr>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B14F2AAA-8DCF-4BC4-9EE1-5C1B60E7E1D8}" type="slidenum">
              <a:rPr lang="en-US" altLang="zh-CN" sz="1400">
                <a:solidFill>
                  <a:srgbClr val="222222"/>
                </a:solidFill>
                <a:latin typeface="Arial" panose="020B0604020202020204" pitchFamily="34" charset="0"/>
              </a:rPr>
              <a:pPr eaLnBrk="1" hangingPunct="1"/>
              <a:t>29</a:t>
            </a:fld>
            <a:endParaRPr lang="en-US" altLang="zh-CN" sz="1400">
              <a:solidFill>
                <a:srgbClr val="222222"/>
              </a:solidFill>
              <a:latin typeface="Arial" panose="020B0604020202020204" pitchFamily="34" charset="0"/>
            </a:endParaRPr>
          </a:p>
        </p:txBody>
      </p:sp>
    </p:spTree>
    <p:extLst>
      <p:ext uri="{BB962C8B-B14F-4D97-AF65-F5344CB8AC3E}">
        <p14:creationId xmlns:p14="http://schemas.microsoft.com/office/powerpoint/2010/main" val="1391430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a:extLst>
              <a:ext uri="{FF2B5EF4-FFF2-40B4-BE49-F238E27FC236}">
                <a16:creationId xmlns:a16="http://schemas.microsoft.com/office/drawing/2014/main" id="{8D925EA1-CD2F-409E-8185-E9E060A7987D}"/>
              </a:ext>
            </a:extLst>
          </p:cNvPr>
          <p:cNvSpPr>
            <a:spLocks noGrp="1" noChangeArrowheads="1"/>
          </p:cNvSpPr>
          <p:nvPr>
            <p:ph type="title"/>
          </p:nvPr>
        </p:nvSpPr>
        <p:spPr/>
        <p:txBody>
          <a:bodyPr/>
          <a:lstStyle/>
          <a:p>
            <a:pPr eaLnBrk="1" hangingPunct="1"/>
            <a:r>
              <a:rPr lang="en-US" altLang="zh-CN" dirty="0">
                <a:ea typeface="宋体" panose="02010600030101010101" pitchFamily="2" charset="-122"/>
              </a:rPr>
              <a:t>Linear Search</a:t>
            </a:r>
          </a:p>
        </p:txBody>
      </p:sp>
      <p:sp>
        <p:nvSpPr>
          <p:cNvPr id="6149" name="Rectangle 6">
            <a:extLst>
              <a:ext uri="{FF2B5EF4-FFF2-40B4-BE49-F238E27FC236}">
                <a16:creationId xmlns:a16="http://schemas.microsoft.com/office/drawing/2014/main" id="{F25FCC35-75F0-4F1F-92B4-690CCF8302BB}"/>
              </a:ext>
            </a:extLst>
          </p:cNvPr>
          <p:cNvSpPr>
            <a:spLocks noGrp="1" noChangeArrowheads="1"/>
          </p:cNvSpPr>
          <p:nvPr>
            <p:ph type="body" sz="half" idx="1"/>
          </p:nvPr>
        </p:nvSpPr>
        <p:spPr>
          <a:xfrm>
            <a:off x="533400" y="1676400"/>
            <a:ext cx="8077200" cy="4648200"/>
          </a:xfrm>
        </p:spPr>
        <p:txBody>
          <a:bodyPr/>
          <a:lstStyle/>
          <a:p>
            <a:pPr eaLnBrk="1" hangingPunct="1"/>
            <a:r>
              <a:rPr lang="en-US" altLang="zh-CN" dirty="0">
                <a:ea typeface="宋体" panose="02010600030101010101" pitchFamily="2" charset="-122"/>
              </a:rPr>
              <a:t>Algorithm:</a:t>
            </a:r>
          </a:p>
          <a:p>
            <a:pPr marL="0" indent="0" eaLnBrk="1" hangingPunct="1">
              <a:buNone/>
            </a:pPr>
            <a:r>
              <a:rPr lang="en-US" altLang="zh-CN" dirty="0">
                <a:ea typeface="宋体" panose="02010600030101010101" pitchFamily="2" charset="-122"/>
              </a:rPr>
              <a:t>	</a:t>
            </a:r>
            <a:r>
              <a:rPr lang="en-US" altLang="zh-CN" sz="2000" i="1" dirty="0">
                <a:latin typeface="Century Gothic" panose="020B0502020202020204" pitchFamily="34" charset="0"/>
                <a:ea typeface="宋体" panose="02010600030101010101" pitchFamily="2" charset="-122"/>
              </a:rPr>
              <a:t>set found to false; set position to –1; set index to 0</a:t>
            </a:r>
          </a:p>
          <a:p>
            <a:pPr marL="0" indent="0" eaLnBrk="1" hangingPunct="1">
              <a:buNone/>
            </a:pPr>
            <a:r>
              <a:rPr lang="en-US" altLang="zh-CN" sz="2000" i="1" dirty="0">
                <a:latin typeface="Century Gothic" panose="020B0502020202020204" pitchFamily="34" charset="0"/>
                <a:ea typeface="宋体" panose="02010600030101010101" pitchFamily="2" charset="-122"/>
              </a:rPr>
              <a:t>	while index &lt; number of </a:t>
            </a:r>
            <a:r>
              <a:rPr lang="en-US" altLang="zh-CN" sz="2000" i="1" dirty="0" err="1">
                <a:latin typeface="Century Gothic" panose="020B0502020202020204" pitchFamily="34" charset="0"/>
                <a:ea typeface="宋体" panose="02010600030101010101" pitchFamily="2" charset="-122"/>
              </a:rPr>
              <a:t>elts</a:t>
            </a:r>
            <a:r>
              <a:rPr lang="en-US" altLang="zh-CN" sz="2000" i="1" dirty="0">
                <a:latin typeface="Century Gothic" panose="020B0502020202020204" pitchFamily="34" charset="0"/>
                <a:ea typeface="宋体" panose="02010600030101010101" pitchFamily="2" charset="-122"/>
              </a:rPr>
              <a:t>. and found is false</a:t>
            </a:r>
          </a:p>
          <a:p>
            <a:pPr marL="0" indent="0" eaLnBrk="1" hangingPunct="1">
              <a:buNone/>
            </a:pPr>
            <a:r>
              <a:rPr lang="en-US" altLang="zh-CN" sz="2000" i="1" dirty="0">
                <a:latin typeface="Century Gothic" panose="020B0502020202020204" pitchFamily="34" charset="0"/>
                <a:ea typeface="宋体" panose="02010600030101010101" pitchFamily="2" charset="-122"/>
              </a:rPr>
              <a:t>		  if list[index] is equal to search value</a:t>
            </a:r>
          </a:p>
          <a:p>
            <a:pPr marL="0" indent="0" eaLnBrk="1" hangingPunct="1">
              <a:buNone/>
            </a:pPr>
            <a:r>
              <a:rPr lang="en-US" altLang="zh-CN" sz="2000" i="1" dirty="0">
                <a:latin typeface="Century Gothic" panose="020B0502020202020204" pitchFamily="34" charset="0"/>
                <a:ea typeface="宋体" panose="02010600030101010101" pitchFamily="2" charset="-122"/>
              </a:rPr>
              <a:t>   		     found = true</a:t>
            </a:r>
          </a:p>
          <a:p>
            <a:pPr marL="0" indent="0" eaLnBrk="1" hangingPunct="1">
              <a:buNone/>
            </a:pPr>
            <a:r>
              <a:rPr lang="en-US" altLang="zh-CN" sz="2000" i="1" dirty="0">
                <a:latin typeface="Century Gothic" panose="020B0502020202020204" pitchFamily="34" charset="0"/>
                <a:ea typeface="宋体" panose="02010600030101010101" pitchFamily="2" charset="-122"/>
              </a:rPr>
              <a:t>		     position = index</a:t>
            </a:r>
          </a:p>
          <a:p>
            <a:pPr marL="0" indent="0" eaLnBrk="1" hangingPunct="1">
              <a:buNone/>
            </a:pPr>
            <a:r>
              <a:rPr lang="en-US" altLang="zh-CN" sz="2000" i="1" dirty="0">
                <a:latin typeface="Century Gothic" panose="020B0502020202020204" pitchFamily="34" charset="0"/>
                <a:ea typeface="宋体" panose="02010600030101010101" pitchFamily="2" charset="-122"/>
              </a:rPr>
              <a:t>		  end if</a:t>
            </a:r>
          </a:p>
          <a:p>
            <a:pPr marL="0" indent="0" eaLnBrk="1" hangingPunct="1">
              <a:buNone/>
            </a:pPr>
            <a:r>
              <a:rPr lang="en-US" altLang="zh-CN" sz="2000" i="1" dirty="0">
                <a:latin typeface="Century Gothic" panose="020B0502020202020204" pitchFamily="34" charset="0"/>
                <a:ea typeface="宋体" panose="02010600030101010101" pitchFamily="2" charset="-122"/>
              </a:rPr>
              <a:t>		  add 1 to index</a:t>
            </a:r>
          </a:p>
          <a:p>
            <a:pPr marL="0" indent="0" eaLnBrk="1" hangingPunct="1">
              <a:buNone/>
            </a:pPr>
            <a:r>
              <a:rPr lang="en-US" altLang="zh-CN" sz="2000" i="1" dirty="0">
                <a:latin typeface="Century Gothic" panose="020B0502020202020204" pitchFamily="34" charset="0"/>
                <a:ea typeface="宋体" panose="02010600030101010101" pitchFamily="2" charset="-122"/>
              </a:rPr>
              <a:t>	end while</a:t>
            </a:r>
          </a:p>
          <a:p>
            <a:pPr marL="0" indent="0" eaLnBrk="1" hangingPunct="1">
              <a:buNone/>
            </a:pPr>
            <a:r>
              <a:rPr lang="en-US" altLang="zh-CN" sz="2000" i="1" dirty="0">
                <a:latin typeface="Century Gothic" panose="020B0502020202020204" pitchFamily="34" charset="0"/>
                <a:ea typeface="宋体" panose="02010600030101010101" pitchFamily="2" charset="-122"/>
              </a:rPr>
              <a:t>	return position</a:t>
            </a:r>
          </a:p>
          <a:p>
            <a:pPr eaLnBrk="1" hangingPunct="1"/>
            <a:endParaRPr lang="en-US" altLang="zh-CN" dirty="0">
              <a:ea typeface="宋体" panose="02010600030101010101" pitchFamily="2" charset="-122"/>
            </a:endParaRPr>
          </a:p>
        </p:txBody>
      </p:sp>
      <p:sp>
        <p:nvSpPr>
          <p:cNvPr id="4" name="页脚占位符 4">
            <a:extLst>
              <a:ext uri="{FF2B5EF4-FFF2-40B4-BE49-F238E27FC236}">
                <a16:creationId xmlns:a16="http://schemas.microsoft.com/office/drawing/2014/main" id="{4E0A3DDF-B52B-485E-99C5-32ECFD8B454E}"/>
              </a:ext>
            </a:extLst>
          </p:cNvPr>
          <p:cNvSpPr>
            <a:spLocks noGrp="1"/>
          </p:cNvSpPr>
          <p:nvPr>
            <p:ph type="ftr" sz="quarter" idx="10"/>
          </p:nvPr>
        </p:nvSpPr>
        <p:spPr/>
        <p:txBody>
          <a:bodyPr/>
          <a:lstStyle/>
          <a:p>
            <a:pPr>
              <a:defRPr/>
            </a:pPr>
            <a:r>
              <a:rPr lang="en-US" altLang="zh-CN"/>
              <a:t>A First Book of ANSI C, Fourth Edition</a:t>
            </a:r>
          </a:p>
        </p:txBody>
      </p:sp>
      <p:sp>
        <p:nvSpPr>
          <p:cNvPr id="5" name="灯片编号占位符 5">
            <a:extLst>
              <a:ext uri="{FF2B5EF4-FFF2-40B4-BE49-F238E27FC236}">
                <a16:creationId xmlns:a16="http://schemas.microsoft.com/office/drawing/2014/main" id="{7F47FDC2-6AD0-4F6C-8F72-1E41EE6FDD94}"/>
              </a:ext>
            </a:extLst>
          </p:cNvPr>
          <p:cNvSpPr>
            <a:spLocks noGrp="1"/>
          </p:cNvSpPr>
          <p:nvPr>
            <p:ph type="sldNum" sz="quarter" idx="11"/>
          </p:nvPr>
        </p:nvSpPr>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C27F66B-0180-47FE-BF88-E07318EC3EE0}" type="slidenum">
              <a:rPr lang="en-US" altLang="zh-CN" sz="1400">
                <a:solidFill>
                  <a:srgbClr val="222222"/>
                </a:solidFill>
                <a:latin typeface="Arial" panose="020B0604020202020204" pitchFamily="34" charset="0"/>
              </a:rPr>
              <a:pPr eaLnBrk="1" hangingPunct="1"/>
              <a:t>3</a:t>
            </a:fld>
            <a:endParaRPr lang="en-US" altLang="zh-CN" sz="1400">
              <a:solidFill>
                <a:srgbClr val="222222"/>
              </a:solidFill>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a:extLst>
              <a:ext uri="{FF2B5EF4-FFF2-40B4-BE49-F238E27FC236}">
                <a16:creationId xmlns:a16="http://schemas.microsoft.com/office/drawing/2014/main" id="{9D5E2515-4459-4C69-AC7D-8030D7616089}"/>
              </a:ext>
            </a:extLst>
          </p:cNvPr>
          <p:cNvSpPr>
            <a:spLocks noGrp="1" noChangeArrowheads="1"/>
          </p:cNvSpPr>
          <p:nvPr>
            <p:ph type="title"/>
          </p:nvPr>
        </p:nvSpPr>
        <p:spPr/>
        <p:txBody>
          <a:bodyPr/>
          <a:lstStyle/>
          <a:p>
            <a:pPr eaLnBrk="1" hangingPunct="1"/>
            <a:r>
              <a:rPr lang="en-US" altLang="zh-CN" dirty="0">
                <a:solidFill>
                  <a:schemeClr val="bg1"/>
                </a:solidFill>
                <a:ea typeface="宋体" panose="02010600030101010101" pitchFamily="2" charset="-122"/>
              </a:rPr>
              <a:t>Partitioning process</a:t>
            </a:r>
          </a:p>
        </p:txBody>
      </p:sp>
      <p:sp>
        <p:nvSpPr>
          <p:cNvPr id="6" name="页脚占位符 3">
            <a:extLst>
              <a:ext uri="{FF2B5EF4-FFF2-40B4-BE49-F238E27FC236}">
                <a16:creationId xmlns:a16="http://schemas.microsoft.com/office/drawing/2014/main" id="{3610EBDE-C6BD-4555-A0D8-AD9BE9DA8AC3}"/>
              </a:ext>
            </a:extLst>
          </p:cNvPr>
          <p:cNvSpPr>
            <a:spLocks noGrp="1"/>
          </p:cNvSpPr>
          <p:nvPr>
            <p:ph type="ftr" sz="quarter" idx="10"/>
          </p:nvPr>
        </p:nvSpPr>
        <p:spPr/>
        <p:txBody>
          <a:bodyPr/>
          <a:lstStyle/>
          <a:p>
            <a:pPr>
              <a:defRPr/>
            </a:pPr>
            <a:r>
              <a:rPr lang="en-US" altLang="zh-CN">
                <a:solidFill>
                  <a:schemeClr val="bg1"/>
                </a:solidFill>
              </a:rPr>
              <a:t>A First Book of ANSI C, Fourth Edition</a:t>
            </a:r>
          </a:p>
        </p:txBody>
      </p:sp>
      <p:sp>
        <p:nvSpPr>
          <p:cNvPr id="7" name="灯片编号占位符 4">
            <a:extLst>
              <a:ext uri="{FF2B5EF4-FFF2-40B4-BE49-F238E27FC236}">
                <a16:creationId xmlns:a16="http://schemas.microsoft.com/office/drawing/2014/main" id="{160700C5-BD47-4AEA-A579-14DCE793EE4E}"/>
              </a:ext>
            </a:extLst>
          </p:cNvPr>
          <p:cNvSpPr>
            <a:spLocks noGrp="1"/>
          </p:cNvSpPr>
          <p:nvPr>
            <p:ph type="sldNum" sz="quarter" idx="11"/>
          </p:nvPr>
        </p:nvSpPr>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C0216709-2260-4845-BDEF-A14DBE1E4DF0}" type="slidenum">
              <a:rPr lang="en-US" altLang="zh-CN" sz="1400">
                <a:solidFill>
                  <a:schemeClr val="bg1"/>
                </a:solidFill>
                <a:latin typeface="Arial" panose="020B0604020202020204" pitchFamily="34" charset="0"/>
              </a:rPr>
              <a:pPr eaLnBrk="1" hangingPunct="1"/>
              <a:t>30</a:t>
            </a:fld>
            <a:endParaRPr lang="en-US" altLang="zh-CN" sz="1400">
              <a:solidFill>
                <a:schemeClr val="bg1"/>
              </a:solidFill>
              <a:latin typeface="Arial" panose="020B0604020202020204" pitchFamily="34" charset="0"/>
            </a:endParaRPr>
          </a:p>
        </p:txBody>
      </p:sp>
      <p:pic>
        <p:nvPicPr>
          <p:cNvPr id="2" name="图片 1">
            <a:extLst>
              <a:ext uri="{FF2B5EF4-FFF2-40B4-BE49-F238E27FC236}">
                <a16:creationId xmlns:a16="http://schemas.microsoft.com/office/drawing/2014/main" id="{FBC24C59-4D97-7251-8F2C-51C78E16EAD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5000"/>
                    </a14:imgEffect>
                    <a14:imgEffect>
                      <a14:brightnessContrast bright="16000"/>
                    </a14:imgEffect>
                  </a14:imgLayer>
                </a14:imgProps>
              </a:ext>
            </a:extLst>
          </a:blip>
          <a:stretch>
            <a:fillRect/>
          </a:stretch>
        </p:blipFill>
        <p:spPr>
          <a:xfrm>
            <a:off x="1054100" y="3609253"/>
            <a:ext cx="7175500" cy="2603500"/>
          </a:xfrm>
          <a:prstGeom prst="rect">
            <a:avLst/>
          </a:prstGeom>
        </p:spPr>
      </p:pic>
      <p:sp>
        <p:nvSpPr>
          <p:cNvPr id="5" name="文本框 4">
            <a:extLst>
              <a:ext uri="{FF2B5EF4-FFF2-40B4-BE49-F238E27FC236}">
                <a16:creationId xmlns:a16="http://schemas.microsoft.com/office/drawing/2014/main" id="{725E53E6-0188-E04E-5F67-A15932C648FE}"/>
              </a:ext>
            </a:extLst>
          </p:cNvPr>
          <p:cNvSpPr txBox="1"/>
          <p:nvPr/>
        </p:nvSpPr>
        <p:spPr>
          <a:xfrm>
            <a:off x="984250" y="1652168"/>
            <a:ext cx="7245350" cy="1631216"/>
          </a:xfrm>
          <a:prstGeom prst="rect">
            <a:avLst/>
          </a:prstGeom>
          <a:noFill/>
        </p:spPr>
        <p:txBody>
          <a:bodyPr wrap="square">
            <a:spAutoFit/>
          </a:bodyPr>
          <a:lstStyle/>
          <a:p>
            <a:pPr marL="342900" indent="-342900">
              <a:buFont typeface="Arial" panose="020B0604020202020204" pitchFamily="34" charset="0"/>
              <a:buChar char="•"/>
            </a:pPr>
            <a:r>
              <a:rPr lang="en-US" altLang="zh-CN" dirty="0">
                <a:solidFill>
                  <a:schemeClr val="bg1"/>
                </a:solidFill>
                <a:ea typeface="宋体" panose="02010600030101010101" pitchFamily="2" charset="-122"/>
              </a:rPr>
              <a:t>The Quicksort puts a list into sorted order by a partitioning process. </a:t>
            </a:r>
          </a:p>
          <a:p>
            <a:pPr marL="342900" indent="-342900">
              <a:buFont typeface="Arial" panose="020B0604020202020204" pitchFamily="34" charset="0"/>
              <a:buChar char="•"/>
            </a:pPr>
            <a:r>
              <a:rPr lang="en-US" altLang="zh-CN" dirty="0">
                <a:solidFill>
                  <a:schemeClr val="bg1"/>
                </a:solidFill>
                <a:ea typeface="宋体" panose="02010600030101010101" pitchFamily="2" charset="-122"/>
              </a:rPr>
              <a:t>At each stage the list is partitioned into </a:t>
            </a:r>
            <a:r>
              <a:rPr lang="en-US" altLang="zh-CN" dirty="0" err="1">
                <a:solidFill>
                  <a:schemeClr val="bg1"/>
                </a:solidFill>
                <a:ea typeface="宋体" panose="02010600030101010101" pitchFamily="2" charset="-122"/>
              </a:rPr>
              <a:t>sublists</a:t>
            </a:r>
            <a:r>
              <a:rPr lang="en-US" altLang="zh-CN" dirty="0">
                <a:solidFill>
                  <a:schemeClr val="bg1"/>
                </a:solidFill>
                <a:ea typeface="宋体" panose="02010600030101010101" pitchFamily="2" charset="-122"/>
              </a:rPr>
              <a:t> so that</a:t>
            </a:r>
            <a:r>
              <a:rPr lang="zh-CN" altLang="en-US" dirty="0">
                <a:solidFill>
                  <a:schemeClr val="bg1"/>
                </a:solidFill>
                <a:ea typeface="宋体" panose="02010600030101010101" pitchFamily="2" charset="-122"/>
              </a:rPr>
              <a:t> </a:t>
            </a:r>
            <a:r>
              <a:rPr lang="en-US" altLang="zh-CN" dirty="0">
                <a:solidFill>
                  <a:schemeClr val="bg1"/>
                </a:solidFill>
                <a:ea typeface="宋体" panose="02010600030101010101" pitchFamily="2" charset="-122"/>
              </a:rPr>
              <a:t>a selected element, called the </a:t>
            </a:r>
            <a:r>
              <a:rPr lang="en-US" altLang="zh-CN" b="1" dirty="0">
                <a:solidFill>
                  <a:schemeClr val="bg1"/>
                </a:solidFill>
                <a:ea typeface="宋体" panose="02010600030101010101" pitchFamily="2" charset="-122"/>
              </a:rPr>
              <a:t>pivot</a:t>
            </a:r>
            <a:r>
              <a:rPr lang="en-US" altLang="zh-CN" dirty="0">
                <a:solidFill>
                  <a:schemeClr val="bg1"/>
                </a:solidFill>
                <a:ea typeface="宋体" panose="02010600030101010101" pitchFamily="2" charset="-122"/>
              </a:rPr>
              <a:t>, is placed in its correct position in the final sorted list. </a:t>
            </a:r>
            <a:endParaRPr lang="zh-CN" altLang="en-US" dirty="0">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1">
            <a:extLst>
              <a:ext uri="{FF2B5EF4-FFF2-40B4-BE49-F238E27FC236}">
                <a16:creationId xmlns:a16="http://schemas.microsoft.com/office/drawing/2014/main" id="{798E3438-C558-4AF4-B9DB-F2845DF1DEA1}"/>
              </a:ext>
            </a:extLst>
          </p:cNvPr>
          <p:cNvSpPr>
            <a:spLocks noGrp="1"/>
          </p:cNvSpPr>
          <p:nvPr>
            <p:ph type="ftr" sz="quarter" idx="10"/>
          </p:nvPr>
        </p:nvSpPr>
        <p:spPr/>
        <p:txBody>
          <a:bodyPr/>
          <a:lstStyle/>
          <a:p>
            <a:pPr>
              <a:defRPr/>
            </a:pPr>
            <a:r>
              <a:rPr lang="en-US" altLang="zh-CN"/>
              <a:t>A First Book of ANSI C, Fourth Edition</a:t>
            </a:r>
          </a:p>
        </p:txBody>
      </p:sp>
      <p:sp>
        <p:nvSpPr>
          <p:cNvPr id="5" name="灯片编号占位符 2">
            <a:extLst>
              <a:ext uri="{FF2B5EF4-FFF2-40B4-BE49-F238E27FC236}">
                <a16:creationId xmlns:a16="http://schemas.microsoft.com/office/drawing/2014/main" id="{61BCCD4A-5311-4919-BD83-29FF47D58669}"/>
              </a:ext>
            </a:extLst>
          </p:cNvPr>
          <p:cNvSpPr>
            <a:spLocks noGrp="1"/>
          </p:cNvSpPr>
          <p:nvPr>
            <p:ph type="sldNum" sz="quarter" idx="11"/>
          </p:nvPr>
        </p:nvSpPr>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79583279-19F0-45F1-9EAA-F207347759BC}" type="slidenum">
              <a:rPr lang="en-US" altLang="zh-CN" sz="1400">
                <a:solidFill>
                  <a:srgbClr val="222222"/>
                </a:solidFill>
                <a:latin typeface="Arial" panose="020B0604020202020204" pitchFamily="34" charset="0"/>
              </a:rPr>
              <a:pPr eaLnBrk="1" hangingPunct="1"/>
              <a:t>31</a:t>
            </a:fld>
            <a:endParaRPr lang="en-US" altLang="zh-CN" sz="1400">
              <a:solidFill>
                <a:srgbClr val="222222"/>
              </a:solidFill>
              <a:latin typeface="Arial" panose="020B0604020202020204" pitchFamily="34" charset="0"/>
            </a:endParaRPr>
          </a:p>
        </p:txBody>
      </p:sp>
      <p:sp>
        <p:nvSpPr>
          <p:cNvPr id="33797" name="Rectangle 5">
            <a:extLst>
              <a:ext uri="{FF2B5EF4-FFF2-40B4-BE49-F238E27FC236}">
                <a16:creationId xmlns:a16="http://schemas.microsoft.com/office/drawing/2014/main" id="{A786CF61-A854-4EA4-8699-A69F37FF2C0C}"/>
              </a:ext>
            </a:extLst>
          </p:cNvPr>
          <p:cNvSpPr>
            <a:spLocks noChangeArrowheads="1"/>
          </p:cNvSpPr>
          <p:nvPr/>
        </p:nvSpPr>
        <p:spPr bwMode="auto">
          <a:xfrm>
            <a:off x="609600" y="304800"/>
            <a:ext cx="8077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algn="ctr" eaLnBrk="1" hangingPunct="1"/>
            <a:r>
              <a:rPr lang="en-US" altLang="zh-CN" sz="3600" dirty="0">
                <a:solidFill>
                  <a:srgbClr val="222222"/>
                </a:solidFill>
                <a:latin typeface="Arial" panose="020B0604020202020204" pitchFamily="34" charset="0"/>
                <a:ea typeface="宋体" panose="02010600030101010101" pitchFamily="2" charset="-122"/>
              </a:rPr>
              <a:t>Partitioning process (continued)</a:t>
            </a:r>
          </a:p>
        </p:txBody>
      </p:sp>
      <p:pic>
        <p:nvPicPr>
          <p:cNvPr id="2" name="图片 1">
            <a:extLst>
              <a:ext uri="{FF2B5EF4-FFF2-40B4-BE49-F238E27FC236}">
                <a16:creationId xmlns:a16="http://schemas.microsoft.com/office/drawing/2014/main" id="{7CC9F584-9003-9EBA-4157-890DCA150C7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8000"/>
                    </a14:imgEffect>
                    <a14:imgEffect>
                      <a14:brightnessContrast bright="16000"/>
                    </a14:imgEffect>
                  </a14:imgLayer>
                </a14:imgProps>
              </a:ext>
            </a:extLst>
          </a:blip>
          <a:stretch>
            <a:fillRect/>
          </a:stretch>
        </p:blipFill>
        <p:spPr>
          <a:xfrm>
            <a:off x="838200" y="2362200"/>
            <a:ext cx="7175500" cy="3073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BC637-618D-C1F0-3CF6-74BEC0C0E68E}"/>
              </a:ext>
            </a:extLst>
          </p:cNvPr>
          <p:cNvSpPr>
            <a:spLocks noGrp="1"/>
          </p:cNvSpPr>
          <p:nvPr>
            <p:ph type="title"/>
          </p:nvPr>
        </p:nvSpPr>
        <p:spPr/>
        <p:txBody>
          <a:bodyPr/>
          <a:lstStyle/>
          <a:p>
            <a:r>
              <a:rPr lang="en-US" altLang="zh-CN" sz="3600" dirty="0">
                <a:solidFill>
                  <a:srgbClr val="222222"/>
                </a:solidFill>
                <a:latin typeface="Arial" panose="020B0604020202020204" pitchFamily="34" charset="0"/>
                <a:ea typeface="宋体" panose="02010600030101010101" pitchFamily="2" charset="-122"/>
              </a:rPr>
              <a:t>Partitioning process (continued)</a:t>
            </a:r>
            <a:endParaRPr kumimoji="1" lang="zh-CN" altLang="en-US" dirty="0"/>
          </a:p>
        </p:txBody>
      </p:sp>
      <p:sp>
        <p:nvSpPr>
          <p:cNvPr id="3" name="内容占位符 2">
            <a:extLst>
              <a:ext uri="{FF2B5EF4-FFF2-40B4-BE49-F238E27FC236}">
                <a16:creationId xmlns:a16="http://schemas.microsoft.com/office/drawing/2014/main" id="{1906DF08-364D-4427-8946-17809AB3528E}"/>
              </a:ext>
            </a:extLst>
          </p:cNvPr>
          <p:cNvSpPr>
            <a:spLocks noGrp="1"/>
          </p:cNvSpPr>
          <p:nvPr>
            <p:ph idx="1"/>
          </p:nvPr>
        </p:nvSpPr>
        <p:spPr/>
        <p:txBody>
          <a:bodyPr/>
          <a:lstStyle/>
          <a:p>
            <a:r>
              <a:rPr kumimoji="1" lang="en-IE" altLang="zh-CN" sz="2000" dirty="0"/>
              <a:t>First saving the value of the pivot, which frees its slot to be used by another element. </a:t>
            </a:r>
          </a:p>
          <a:p>
            <a:r>
              <a:rPr kumimoji="1" lang="en-IE" altLang="zh-CN" sz="2000" dirty="0"/>
              <a:t>The list is then </a:t>
            </a:r>
            <a:r>
              <a:rPr kumimoji="1" lang="en-IE" altLang="zh-CN" sz="2000" u="sng" dirty="0"/>
              <a:t>examined from the right</a:t>
            </a:r>
            <a:r>
              <a:rPr kumimoji="1" lang="en-IE" altLang="zh-CN" sz="2000" dirty="0"/>
              <a:t>, starting with the last element in the list, for a value less than the pivot; when one is found, it is copied to the pivot slot. This copy frees a slot at the right of the list for use by another element. </a:t>
            </a:r>
          </a:p>
          <a:p>
            <a:r>
              <a:rPr kumimoji="1" lang="en-IE" altLang="zh-CN" sz="2000" dirty="0"/>
              <a:t>The list is </a:t>
            </a:r>
            <a:r>
              <a:rPr kumimoji="1" lang="en-IE" altLang="zh-CN" sz="2000" u="sng" dirty="0"/>
              <a:t>now examined from the left</a:t>
            </a:r>
            <a:r>
              <a:rPr kumimoji="1" lang="en-IE" altLang="zh-CN" sz="2000" dirty="0"/>
              <a:t> for my value greater than the pivot; when one is found it is copied to the last freed slot. </a:t>
            </a:r>
          </a:p>
          <a:p>
            <a:r>
              <a:rPr kumimoji="1" lang="en-IE" altLang="zh-CN" sz="2000" dirty="0"/>
              <a:t>This </a:t>
            </a:r>
            <a:r>
              <a:rPr kumimoji="1" lang="en-IE" altLang="zh-CN" sz="2000" u="sng" dirty="0"/>
              <a:t>right-to-left and left-to-right scan </a:t>
            </a:r>
            <a:r>
              <a:rPr kumimoji="1" lang="en-IE" altLang="zh-CN" sz="2000" dirty="0"/>
              <a:t>is continued </a:t>
            </a:r>
            <a:r>
              <a:rPr kumimoji="1" lang="en-IE" altLang="zh-CN" sz="2000" u="sng" dirty="0"/>
              <a:t>until</a:t>
            </a:r>
            <a:r>
              <a:rPr kumimoji="1" lang="en-IE" altLang="zh-CN" sz="2000" dirty="0"/>
              <a:t> the right and left index values meet. </a:t>
            </a:r>
          </a:p>
          <a:p>
            <a:r>
              <a:rPr kumimoji="1" lang="en-IE" altLang="zh-CN" sz="2000" dirty="0"/>
              <a:t>The saved pivot element is then copied into this slot. At that point all values to the left of the index are smaller than the pivot value and all values to the right are greater.</a:t>
            </a:r>
            <a:endParaRPr kumimoji="1" lang="zh-CN" altLang="en-US" sz="2000" dirty="0"/>
          </a:p>
        </p:txBody>
      </p:sp>
      <p:sp>
        <p:nvSpPr>
          <p:cNvPr id="4" name="页脚占位符 3">
            <a:extLst>
              <a:ext uri="{FF2B5EF4-FFF2-40B4-BE49-F238E27FC236}">
                <a16:creationId xmlns:a16="http://schemas.microsoft.com/office/drawing/2014/main" id="{5DE4AC06-30A7-9280-2750-D192AD718E82}"/>
              </a:ext>
            </a:extLst>
          </p:cNvPr>
          <p:cNvSpPr>
            <a:spLocks noGrp="1"/>
          </p:cNvSpPr>
          <p:nvPr>
            <p:ph type="ftr" sz="quarter" idx="10"/>
          </p:nvPr>
        </p:nvSpPr>
        <p:spPr/>
        <p:txBody>
          <a:bodyPr/>
          <a:lstStyle/>
          <a:p>
            <a:pPr>
              <a:defRPr/>
            </a:pPr>
            <a:r>
              <a:rPr lang="en-US" altLang="zh-CN"/>
              <a:t>A First Book of ANSI C, Fourth Edition</a:t>
            </a:r>
          </a:p>
        </p:txBody>
      </p:sp>
      <p:sp>
        <p:nvSpPr>
          <p:cNvPr id="5" name="灯片编号占位符 4">
            <a:extLst>
              <a:ext uri="{FF2B5EF4-FFF2-40B4-BE49-F238E27FC236}">
                <a16:creationId xmlns:a16="http://schemas.microsoft.com/office/drawing/2014/main" id="{96ADC2E2-95BA-4B82-57F3-7ECC249B9DF8}"/>
              </a:ext>
            </a:extLst>
          </p:cNvPr>
          <p:cNvSpPr>
            <a:spLocks noGrp="1"/>
          </p:cNvSpPr>
          <p:nvPr>
            <p:ph type="sldNum" sz="quarter" idx="11"/>
          </p:nvPr>
        </p:nvSpPr>
        <p:spPr/>
        <p:txBody>
          <a:bodyPr/>
          <a:lstStyle/>
          <a:p>
            <a:fld id="{36CFC21C-286E-4452-B7AC-A255379126B7}" type="slidenum">
              <a:rPr lang="en-US" altLang="zh-CN" smtClean="0"/>
              <a:pPr/>
              <a:t>32</a:t>
            </a:fld>
            <a:endParaRPr lang="en-US" altLang="zh-CN"/>
          </a:p>
        </p:txBody>
      </p:sp>
    </p:spTree>
    <p:extLst>
      <p:ext uri="{BB962C8B-B14F-4D97-AF65-F5344CB8AC3E}">
        <p14:creationId xmlns:p14="http://schemas.microsoft.com/office/powerpoint/2010/main" val="1755195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873" name="Rectangle 36872">
            <a:extLst>
              <a:ext uri="{FF2B5EF4-FFF2-40B4-BE49-F238E27FC236}">
                <a16:creationId xmlns:a16="http://schemas.microsoft.com/office/drawing/2014/main" id="{C8AA11F2-FC97-45B1-BB21-2C7FFB027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8" name="Rectangle 2">
            <a:extLst>
              <a:ext uri="{FF2B5EF4-FFF2-40B4-BE49-F238E27FC236}">
                <a16:creationId xmlns:a16="http://schemas.microsoft.com/office/drawing/2014/main" id="{225FD4DF-E886-4D30-B689-CA9C9809B0BB}"/>
              </a:ext>
            </a:extLst>
          </p:cNvPr>
          <p:cNvSpPr>
            <a:spLocks noGrp="1" noChangeArrowheads="1"/>
          </p:cNvSpPr>
          <p:nvPr>
            <p:ph type="title"/>
          </p:nvPr>
        </p:nvSpPr>
        <p:spPr>
          <a:xfrm>
            <a:off x="153120" y="1216998"/>
            <a:ext cx="2645338" cy="2347992"/>
          </a:xfrm>
        </p:spPr>
        <p:txBody>
          <a:bodyPr vert="horz" lIns="91440" tIns="45720" rIns="91440" bIns="45720" rtlCol="0" anchor="b">
            <a:normAutofit/>
          </a:bodyPr>
          <a:lstStyle/>
          <a:p>
            <a:pPr eaLnBrk="1" hangingPunct="1">
              <a:lnSpc>
                <a:spcPct val="90000"/>
              </a:lnSpc>
            </a:pPr>
            <a:r>
              <a:rPr lang="en-US" altLang="zh-CN" sz="2800" kern="1200" dirty="0">
                <a:solidFill>
                  <a:schemeClr val="tx1"/>
                </a:solidFill>
              </a:rPr>
              <a:t>Partitioning process (continued)</a:t>
            </a:r>
          </a:p>
        </p:txBody>
      </p:sp>
      <p:sp>
        <p:nvSpPr>
          <p:cNvPr id="36875" name="Rectangle 36874">
            <a:extLst>
              <a:ext uri="{FF2B5EF4-FFF2-40B4-BE49-F238E27FC236}">
                <a16:creationId xmlns:a16="http://schemas.microsoft.com/office/drawing/2014/main" id="{3276E0C7-D588-440B-8F4A-876392DB7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5493" y="3404998"/>
            <a:ext cx="6858002"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77" name="Rectangle 36876">
            <a:extLst>
              <a:ext uri="{FF2B5EF4-FFF2-40B4-BE49-F238E27FC236}">
                <a16:creationId xmlns:a16="http://schemas.microsoft.com/office/drawing/2014/main" id="{77D859EF-0C2A-487B-A0C6-A8276E48D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6" y="576038"/>
            <a:ext cx="3780491"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图片 1">
            <a:extLst>
              <a:ext uri="{FF2B5EF4-FFF2-40B4-BE49-F238E27FC236}">
                <a16:creationId xmlns:a16="http://schemas.microsoft.com/office/drawing/2014/main" id="{A30669EE-CAEB-FBE4-DE1B-AE3E5AE28A2E}"/>
              </a:ext>
            </a:extLst>
          </p:cNvPr>
          <p:cNvPicPr>
            <a:picLocks noChangeAspect="1"/>
          </p:cNvPicPr>
          <p:nvPr/>
        </p:nvPicPr>
        <p:blipFill>
          <a:blip r:embed="rId2" cstate="screen">
            <a:extLst>
              <a:ext uri="{BEBA8EAE-BF5A-486C-A8C5-ECC9F3942E4B}">
                <a14:imgProps xmlns:a14="http://schemas.microsoft.com/office/drawing/2010/main">
                  <a14:imgLayer r:embed="rId3">
                    <a14:imgEffect>
                      <a14:sharpenSoften amount="30000"/>
                    </a14:imgEffect>
                    <a14:imgEffect>
                      <a14:brightnessContrast bright="16000"/>
                    </a14:imgEffect>
                  </a14:imgLayer>
                </a14:imgProps>
              </a:ext>
              <a:ext uri="{28A0092B-C50C-407E-A947-70E740481C1C}">
                <a14:useLocalDpi xmlns:a14="http://schemas.microsoft.com/office/drawing/2010/main"/>
              </a:ext>
            </a:extLst>
          </a:blip>
          <a:stretch>
            <a:fillRect/>
          </a:stretch>
        </p:blipFill>
        <p:spPr>
          <a:xfrm>
            <a:off x="2867406" y="342183"/>
            <a:ext cx="6084862" cy="1340122"/>
          </a:xfrm>
          <a:prstGeom prst="rect">
            <a:avLst/>
          </a:prstGeom>
        </p:spPr>
      </p:pic>
      <p:pic>
        <p:nvPicPr>
          <p:cNvPr id="8" name="图片 7">
            <a:extLst>
              <a:ext uri="{FF2B5EF4-FFF2-40B4-BE49-F238E27FC236}">
                <a16:creationId xmlns:a16="http://schemas.microsoft.com/office/drawing/2014/main" id="{A5DA00D2-3FB5-B1FF-6184-7698E81B3141}"/>
              </a:ext>
            </a:extLst>
          </p:cNvPr>
          <p:cNvPicPr>
            <a:picLocks noChangeAspect="1"/>
          </p:cNvPicPr>
          <p:nvPr/>
        </p:nvPicPr>
        <p:blipFill>
          <a:blip r:embed="rId4" cstate="screen">
            <a:extLst>
              <a:ext uri="{BEBA8EAE-BF5A-486C-A8C5-ECC9F3942E4B}">
                <a14:imgProps xmlns:a14="http://schemas.microsoft.com/office/drawing/2010/main">
                  <a14:imgLayer r:embed="rId5">
                    <a14:imgEffect>
                      <a14:sharpenSoften amount="45000"/>
                    </a14:imgEffect>
                    <a14:imgEffect>
                      <a14:brightnessContrast bright="16000"/>
                    </a14:imgEffect>
                  </a14:imgLayer>
                </a14:imgProps>
              </a:ext>
              <a:ext uri="{28A0092B-C50C-407E-A947-70E740481C1C}">
                <a14:useLocalDpi xmlns:a14="http://schemas.microsoft.com/office/drawing/2010/main"/>
              </a:ext>
            </a:extLst>
          </a:blip>
          <a:stretch>
            <a:fillRect/>
          </a:stretch>
        </p:blipFill>
        <p:spPr>
          <a:xfrm>
            <a:off x="2864939" y="3409854"/>
            <a:ext cx="6084862" cy="1265671"/>
          </a:xfrm>
          <a:prstGeom prst="rect">
            <a:avLst/>
          </a:prstGeom>
        </p:spPr>
      </p:pic>
      <p:pic>
        <p:nvPicPr>
          <p:cNvPr id="3" name="图片 2">
            <a:extLst>
              <a:ext uri="{FF2B5EF4-FFF2-40B4-BE49-F238E27FC236}">
                <a16:creationId xmlns:a16="http://schemas.microsoft.com/office/drawing/2014/main" id="{FCAE62A5-AAB8-70F9-87EB-08F285BA77F6}"/>
              </a:ext>
            </a:extLst>
          </p:cNvPr>
          <p:cNvPicPr>
            <a:picLocks noChangeAspect="1"/>
          </p:cNvPicPr>
          <p:nvPr/>
        </p:nvPicPr>
        <p:blipFill>
          <a:blip r:embed="rId6" cstate="screen">
            <a:extLst>
              <a:ext uri="{BEBA8EAE-BF5A-486C-A8C5-ECC9F3942E4B}">
                <a14:imgProps xmlns:a14="http://schemas.microsoft.com/office/drawing/2010/main">
                  <a14:imgLayer r:embed="rId7">
                    <a14:imgEffect>
                      <a14:sharpenSoften amount="37000"/>
                    </a14:imgEffect>
                    <a14:imgEffect>
                      <a14:brightnessContrast bright="16000"/>
                    </a14:imgEffect>
                  </a14:imgLayer>
                </a14:imgProps>
              </a:ext>
              <a:ext uri="{28A0092B-C50C-407E-A947-70E740481C1C}">
                <a14:useLocalDpi xmlns:a14="http://schemas.microsoft.com/office/drawing/2010/main"/>
              </a:ext>
            </a:extLst>
          </a:blip>
          <a:stretch>
            <a:fillRect/>
          </a:stretch>
        </p:blipFill>
        <p:spPr>
          <a:xfrm>
            <a:off x="2864939" y="1913244"/>
            <a:ext cx="6084862" cy="1265671"/>
          </a:xfrm>
          <a:prstGeom prst="rect">
            <a:avLst/>
          </a:prstGeom>
        </p:spPr>
      </p:pic>
      <p:sp>
        <p:nvSpPr>
          <p:cNvPr id="36879" name="Rectangle 36878">
            <a:extLst>
              <a:ext uri="{FF2B5EF4-FFF2-40B4-BE49-F238E27FC236}">
                <a16:creationId xmlns:a16="http://schemas.microsoft.com/office/drawing/2014/main" id="{EDB19A81-C621-40A1-87E0-015F982C4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14110"/>
            <a:ext cx="3780490"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a:extLst>
              <a:ext uri="{FF2B5EF4-FFF2-40B4-BE49-F238E27FC236}">
                <a16:creationId xmlns:a16="http://schemas.microsoft.com/office/drawing/2014/main" id="{184602A3-3C6C-DA60-04B3-FEBA957681C7}"/>
              </a:ext>
            </a:extLst>
          </p:cNvPr>
          <p:cNvPicPr>
            <a:picLocks noChangeAspect="1"/>
          </p:cNvPicPr>
          <p:nvPr/>
        </p:nvPicPr>
        <p:blipFill>
          <a:blip r:embed="rId8" cstate="screen">
            <a:extLst>
              <a:ext uri="{BEBA8EAE-BF5A-486C-A8C5-ECC9F3942E4B}">
                <a14:imgProps xmlns:a14="http://schemas.microsoft.com/office/drawing/2010/main">
                  <a14:imgLayer r:embed="rId9">
                    <a14:imgEffect>
                      <a14:sharpenSoften amount="41000"/>
                    </a14:imgEffect>
                    <a14:imgEffect>
                      <a14:brightnessContrast bright="18000"/>
                    </a14:imgEffect>
                  </a14:imgLayer>
                </a14:imgProps>
              </a:ext>
              <a:ext uri="{28A0092B-C50C-407E-A947-70E740481C1C}">
                <a14:useLocalDpi xmlns:a14="http://schemas.microsoft.com/office/drawing/2010/main"/>
              </a:ext>
            </a:extLst>
          </a:blip>
          <a:stretch>
            <a:fillRect/>
          </a:stretch>
        </p:blipFill>
        <p:spPr>
          <a:xfrm>
            <a:off x="2867406" y="5052513"/>
            <a:ext cx="6084862" cy="999774"/>
          </a:xfrm>
          <a:prstGeom prst="rect">
            <a:avLst/>
          </a:prstGeom>
        </p:spPr>
      </p:pic>
      <p:sp>
        <p:nvSpPr>
          <p:cNvPr id="4" name="页脚占位符 2">
            <a:extLst>
              <a:ext uri="{FF2B5EF4-FFF2-40B4-BE49-F238E27FC236}">
                <a16:creationId xmlns:a16="http://schemas.microsoft.com/office/drawing/2014/main" id="{76E110E9-8072-4734-A944-B9129A37FC1D}"/>
              </a:ext>
            </a:extLst>
          </p:cNvPr>
          <p:cNvSpPr>
            <a:spLocks noGrp="1"/>
          </p:cNvSpPr>
          <p:nvPr>
            <p:ph type="ftr" sz="quarter" idx="10"/>
          </p:nvPr>
        </p:nvSpPr>
        <p:spPr>
          <a:xfrm>
            <a:off x="3028950" y="6356350"/>
            <a:ext cx="3086100" cy="365125"/>
          </a:xfrm>
        </p:spPr>
        <p:txBody>
          <a:bodyPr vert="horz" lIns="91440" tIns="45720" rIns="91440" bIns="45720" rtlCol="0" anchor="ctr">
            <a:normAutofit/>
          </a:bodyPr>
          <a:lstStyle/>
          <a:p>
            <a:pPr algn="ctr">
              <a:spcAft>
                <a:spcPts val="600"/>
              </a:spcAft>
              <a:defRPr/>
            </a:pPr>
            <a:r>
              <a:rPr lang="en-US" altLang="zh-CN" sz="1200" kern="1200">
                <a:solidFill>
                  <a:schemeClr val="tx1">
                    <a:tint val="75000"/>
                  </a:schemeClr>
                </a:solidFill>
                <a:latin typeface="+mn-lt"/>
                <a:ea typeface="+mn-ea"/>
                <a:cs typeface="+mn-cs"/>
              </a:rPr>
              <a:t>A First Book of ANSI C, Fourth Edition</a:t>
            </a:r>
          </a:p>
        </p:txBody>
      </p:sp>
      <p:sp>
        <p:nvSpPr>
          <p:cNvPr id="5" name="灯片编号占位符 3">
            <a:extLst>
              <a:ext uri="{FF2B5EF4-FFF2-40B4-BE49-F238E27FC236}">
                <a16:creationId xmlns:a16="http://schemas.microsoft.com/office/drawing/2014/main" id="{96E47F5E-5D23-4E6A-B211-63A786E6146D}"/>
              </a:ext>
            </a:extLst>
          </p:cNvPr>
          <p:cNvSpPr>
            <a:spLocks noGrp="1"/>
          </p:cNvSpPr>
          <p:nvPr>
            <p:ph type="sldNum" sz="quarter" idx="11"/>
          </p:nvPr>
        </p:nvSpPr>
        <p:spPr>
          <a:xfrm>
            <a:off x="6457950" y="6356350"/>
            <a:ext cx="2057400" cy="365125"/>
          </a:xfrm>
        </p:spPr>
        <p:txBody>
          <a:bodyPr vert="horz" lIns="91440" tIns="45720" rIns="91440" bIns="45720" rtlCol="0" anchor="ctr">
            <a:normAutofit/>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spcAft>
                <a:spcPts val="600"/>
              </a:spcAft>
            </a:pPr>
            <a:fld id="{D14BF788-6338-438F-B856-B1FDF00DD4A1}" type="slidenum">
              <a:rPr lang="en-US" altLang="zh-CN" sz="1200">
                <a:solidFill>
                  <a:schemeClr val="tx1">
                    <a:tint val="75000"/>
                  </a:schemeClr>
                </a:solidFill>
                <a:latin typeface="+mn-lt"/>
                <a:ea typeface="+mn-ea"/>
              </a:rPr>
              <a:pPr eaLnBrk="1" hangingPunct="1">
                <a:spcAft>
                  <a:spcPts val="600"/>
                </a:spcAft>
              </a:pPr>
              <a:t>33</a:t>
            </a:fld>
            <a:endParaRPr lang="en-US" altLang="zh-CN" sz="1200">
              <a:solidFill>
                <a:schemeClr val="tx1">
                  <a:tint val="75000"/>
                </a:schemeClr>
              </a:solidFill>
              <a:latin typeface="+mn-lt"/>
              <a:ea typeface="+mn-ea"/>
            </a:endParaRPr>
          </a:p>
        </p:txBody>
      </p:sp>
      <p:sp>
        <p:nvSpPr>
          <p:cNvPr id="36881" name="Rectangle 36880">
            <a:extLst>
              <a:ext uri="{FF2B5EF4-FFF2-40B4-BE49-F238E27FC236}">
                <a16:creationId xmlns:a16="http://schemas.microsoft.com/office/drawing/2014/main" id="{08C88EF9-EB79-4273-9666-FEC4E6F7C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4803" y="3404996"/>
            <a:ext cx="6858002"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21" name="Flowchart: Document 3892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16" name="Rectangle 2">
            <a:extLst>
              <a:ext uri="{FF2B5EF4-FFF2-40B4-BE49-F238E27FC236}">
                <a16:creationId xmlns:a16="http://schemas.microsoft.com/office/drawing/2014/main" id="{63FAB354-C403-478E-A014-E7BCB88BB805}"/>
              </a:ext>
            </a:extLst>
          </p:cNvPr>
          <p:cNvSpPr>
            <a:spLocks noGrp="1" noChangeArrowheads="1"/>
          </p:cNvSpPr>
          <p:nvPr>
            <p:ph type="title"/>
          </p:nvPr>
        </p:nvSpPr>
        <p:spPr>
          <a:xfrm>
            <a:off x="628650" y="171162"/>
            <a:ext cx="2130136" cy="2371148"/>
          </a:xfrm>
        </p:spPr>
        <p:txBody>
          <a:bodyPr>
            <a:normAutofit/>
          </a:bodyPr>
          <a:lstStyle/>
          <a:p>
            <a:pPr eaLnBrk="1" hangingPunct="1"/>
            <a:r>
              <a:rPr lang="en-US" altLang="zh-CN" sz="2600" dirty="0">
                <a:solidFill>
                  <a:srgbClr val="FFFFFF"/>
                </a:solidFill>
                <a:ea typeface="宋体" panose="02010600030101010101" pitchFamily="2" charset="-122"/>
              </a:rPr>
              <a:t>Partition</a:t>
            </a:r>
            <a:br>
              <a:rPr lang="en-US" altLang="zh-CN" sz="2600" dirty="0">
                <a:solidFill>
                  <a:srgbClr val="FFFFFF"/>
                </a:solidFill>
                <a:ea typeface="宋体" panose="02010600030101010101" pitchFamily="2" charset="-122"/>
              </a:rPr>
            </a:br>
            <a:r>
              <a:rPr lang="en-US" altLang="zh-CN" sz="2600" dirty="0">
                <a:solidFill>
                  <a:srgbClr val="FFFFFF"/>
                </a:solidFill>
                <a:ea typeface="宋体" panose="02010600030101010101" pitchFamily="2" charset="-122"/>
              </a:rPr>
              <a:t>Pseudocode</a:t>
            </a:r>
          </a:p>
        </p:txBody>
      </p:sp>
      <p:pic>
        <p:nvPicPr>
          <p:cNvPr id="2" name="图片 1">
            <a:extLst>
              <a:ext uri="{FF2B5EF4-FFF2-40B4-BE49-F238E27FC236}">
                <a16:creationId xmlns:a16="http://schemas.microsoft.com/office/drawing/2014/main" id="{6EACF92D-385E-5DDA-17C1-C30CE9D767A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7000"/>
                    </a14:imgEffect>
                  </a14:imgLayer>
                </a14:imgProps>
              </a:ext>
            </a:extLst>
          </a:blip>
          <a:stretch>
            <a:fillRect/>
          </a:stretch>
        </p:blipFill>
        <p:spPr>
          <a:xfrm>
            <a:off x="2669928" y="381000"/>
            <a:ext cx="6460217" cy="5975350"/>
          </a:xfrm>
          <a:prstGeom prst="rect">
            <a:avLst/>
          </a:prstGeom>
        </p:spPr>
      </p:pic>
      <p:sp>
        <p:nvSpPr>
          <p:cNvPr id="4" name="页脚占位符 2">
            <a:extLst>
              <a:ext uri="{FF2B5EF4-FFF2-40B4-BE49-F238E27FC236}">
                <a16:creationId xmlns:a16="http://schemas.microsoft.com/office/drawing/2014/main" id="{C57C0C21-DB8E-440C-9A5D-5CB5006CD652}"/>
              </a:ext>
            </a:extLst>
          </p:cNvPr>
          <p:cNvSpPr>
            <a:spLocks noGrp="1"/>
          </p:cNvSpPr>
          <p:nvPr>
            <p:ph type="ftr" sz="quarter" idx="10"/>
          </p:nvPr>
        </p:nvSpPr>
        <p:spPr>
          <a:xfrm>
            <a:off x="628650" y="6356350"/>
            <a:ext cx="4470713" cy="365125"/>
          </a:xfrm>
          <a:noFill/>
        </p:spPr>
        <p:txBody>
          <a:bodyPr>
            <a:normAutofit/>
          </a:bodyPr>
          <a:lstStyle/>
          <a:p>
            <a:pPr>
              <a:spcAft>
                <a:spcPts val="600"/>
              </a:spcAft>
              <a:defRPr/>
            </a:pPr>
            <a:r>
              <a:rPr lang="en-US" altLang="zh-CN"/>
              <a:t>A First Book of ANSI C, Fourth Edition</a:t>
            </a:r>
          </a:p>
        </p:txBody>
      </p:sp>
      <p:sp>
        <p:nvSpPr>
          <p:cNvPr id="5" name="灯片编号占位符 3">
            <a:extLst>
              <a:ext uri="{FF2B5EF4-FFF2-40B4-BE49-F238E27FC236}">
                <a16:creationId xmlns:a16="http://schemas.microsoft.com/office/drawing/2014/main" id="{75274428-8C7A-4DD7-B7F1-BC30B5661EFA}"/>
              </a:ext>
            </a:extLst>
          </p:cNvPr>
          <p:cNvSpPr>
            <a:spLocks noGrp="1"/>
          </p:cNvSpPr>
          <p:nvPr>
            <p:ph type="sldNum" sz="quarter" idx="11"/>
          </p:nvPr>
        </p:nvSpPr>
        <p:spPr>
          <a:xfrm>
            <a:off x="8194857" y="6356350"/>
            <a:ext cx="469082" cy="365125"/>
          </a:xfrm>
          <a:noFill/>
        </p:spPr>
        <p:txBody>
          <a:bodyPr>
            <a:normAutofit/>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algn="l" eaLnBrk="1" hangingPunct="1">
              <a:lnSpc>
                <a:spcPct val="90000"/>
              </a:lnSpc>
              <a:spcAft>
                <a:spcPts val="600"/>
              </a:spcAft>
            </a:pPr>
            <a:fld id="{C729840F-D914-4444-9DAC-D510020EB5AB}" type="slidenum">
              <a:rPr lang="en-US" altLang="zh-CN" sz="1900">
                <a:latin typeface="Arial" panose="020B0604020202020204" pitchFamily="34" charset="0"/>
              </a:rPr>
              <a:pPr algn="l" eaLnBrk="1" hangingPunct="1">
                <a:lnSpc>
                  <a:spcPct val="90000"/>
                </a:lnSpc>
                <a:spcAft>
                  <a:spcPts val="600"/>
                </a:spcAft>
              </a:pPr>
              <a:t>34</a:t>
            </a:fld>
            <a:endParaRPr lang="en-US" altLang="zh-CN" sz="1900">
              <a:latin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46" name="Flowchart: Document 39945">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1" name="Rectangle 5">
            <a:extLst>
              <a:ext uri="{FF2B5EF4-FFF2-40B4-BE49-F238E27FC236}">
                <a16:creationId xmlns:a16="http://schemas.microsoft.com/office/drawing/2014/main" id="{0F71637A-31B1-47FA-BFD8-60814AFF4FDE}"/>
              </a:ext>
            </a:extLst>
          </p:cNvPr>
          <p:cNvSpPr>
            <a:spLocks noChangeArrowheads="1"/>
          </p:cNvSpPr>
          <p:nvPr/>
        </p:nvSpPr>
        <p:spPr bwMode="auto">
          <a:xfrm>
            <a:off x="628650" y="171162"/>
            <a:ext cx="2130136" cy="237114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lnSpc>
                <a:spcPct val="90000"/>
              </a:lnSpc>
              <a:spcAft>
                <a:spcPts val="600"/>
              </a:spcAft>
            </a:pPr>
            <a:r>
              <a:rPr lang="en-US" altLang="zh-CN" sz="2800" kern="1200" dirty="0">
                <a:latin typeface="+mj-lt"/>
                <a:ea typeface="+mj-ea"/>
                <a:cs typeface="+mj-cs"/>
              </a:rPr>
              <a:t>Program 8.15 (partition)</a:t>
            </a:r>
          </a:p>
        </p:txBody>
      </p:sp>
      <p:pic>
        <p:nvPicPr>
          <p:cNvPr id="3" name="图片 2">
            <a:extLst>
              <a:ext uri="{FF2B5EF4-FFF2-40B4-BE49-F238E27FC236}">
                <a16:creationId xmlns:a16="http://schemas.microsoft.com/office/drawing/2014/main" id="{C531B5C4-02BD-0BD1-F200-533F04C7307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7000"/>
                    </a14:imgEffect>
                    <a14:imgEffect>
                      <a14:brightnessContrast bright="14000"/>
                    </a14:imgEffect>
                  </a14:imgLayer>
                </a14:imgProps>
              </a:ext>
            </a:extLst>
          </a:blip>
          <a:stretch>
            <a:fillRect/>
          </a:stretch>
        </p:blipFill>
        <p:spPr>
          <a:xfrm>
            <a:off x="3079328" y="136525"/>
            <a:ext cx="5230837" cy="6082371"/>
          </a:xfrm>
          <a:prstGeom prst="rect">
            <a:avLst/>
          </a:prstGeom>
        </p:spPr>
      </p:pic>
      <p:sp>
        <p:nvSpPr>
          <p:cNvPr id="4" name="页脚占位符 1">
            <a:extLst>
              <a:ext uri="{FF2B5EF4-FFF2-40B4-BE49-F238E27FC236}">
                <a16:creationId xmlns:a16="http://schemas.microsoft.com/office/drawing/2014/main" id="{AB17FD7B-24CA-4C91-9D9C-A4BA944491FB}"/>
              </a:ext>
            </a:extLst>
          </p:cNvPr>
          <p:cNvSpPr>
            <a:spLocks noGrp="1"/>
          </p:cNvSpPr>
          <p:nvPr>
            <p:ph type="ftr" sz="quarter" idx="10"/>
          </p:nvPr>
        </p:nvSpPr>
        <p:spPr>
          <a:xfrm>
            <a:off x="628650" y="6356350"/>
            <a:ext cx="4470713" cy="365125"/>
          </a:xfrm>
          <a:noFill/>
        </p:spPr>
        <p:txBody>
          <a:bodyPr vert="horz" lIns="91440" tIns="45720" rIns="91440" bIns="45720" rtlCol="0" anchor="ctr">
            <a:normAutofit/>
          </a:bodyPr>
          <a:lstStyle/>
          <a:p>
            <a:pPr>
              <a:spcAft>
                <a:spcPts val="600"/>
              </a:spcAft>
              <a:defRPr/>
            </a:pPr>
            <a:r>
              <a:rPr lang="en-US" altLang="zh-CN" sz="1200" kern="1200">
                <a:solidFill>
                  <a:schemeClr val="tx1">
                    <a:tint val="75000"/>
                  </a:schemeClr>
                </a:solidFill>
                <a:latin typeface="+mn-lt"/>
                <a:ea typeface="+mn-ea"/>
                <a:cs typeface="+mn-cs"/>
              </a:rPr>
              <a:t>A First Book of ANSI C, Fourth Edition</a:t>
            </a:r>
          </a:p>
        </p:txBody>
      </p:sp>
      <p:sp>
        <p:nvSpPr>
          <p:cNvPr id="5" name="灯片编号占位符 2">
            <a:extLst>
              <a:ext uri="{FF2B5EF4-FFF2-40B4-BE49-F238E27FC236}">
                <a16:creationId xmlns:a16="http://schemas.microsoft.com/office/drawing/2014/main" id="{CE3E15AB-2F26-4453-85AC-D6C04711086A}"/>
              </a:ext>
            </a:extLst>
          </p:cNvPr>
          <p:cNvSpPr>
            <a:spLocks noGrp="1"/>
          </p:cNvSpPr>
          <p:nvPr>
            <p:ph type="sldNum" sz="quarter" idx="11"/>
          </p:nvPr>
        </p:nvSpPr>
        <p:spPr>
          <a:xfrm>
            <a:off x="8194857" y="6356350"/>
            <a:ext cx="469082" cy="365125"/>
          </a:xfrm>
          <a:noFill/>
        </p:spPr>
        <p:txBody>
          <a:bodyPr vert="horz" lIns="91440" tIns="45720" rIns="91440" bIns="45720" rtlCol="0" anchor="ctr">
            <a:normAutofit/>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algn="l" eaLnBrk="1" hangingPunct="1">
              <a:spcAft>
                <a:spcPts val="600"/>
              </a:spcAft>
            </a:pPr>
            <a:fld id="{E9CE3466-7B5D-4740-B29D-C8BC3E35436B}" type="slidenum">
              <a:rPr lang="en-US" altLang="zh-CN" sz="1200">
                <a:solidFill>
                  <a:schemeClr val="tx1">
                    <a:tint val="75000"/>
                  </a:schemeClr>
                </a:solidFill>
                <a:latin typeface="+mn-lt"/>
                <a:ea typeface="+mn-ea"/>
              </a:rPr>
              <a:pPr algn="l" eaLnBrk="1" hangingPunct="1">
                <a:spcAft>
                  <a:spcPts val="600"/>
                </a:spcAft>
              </a:pPr>
              <a:t>35</a:t>
            </a:fld>
            <a:endParaRPr lang="en-US" altLang="zh-CN" sz="1200">
              <a:solidFill>
                <a:schemeClr val="tx1">
                  <a:tint val="75000"/>
                </a:schemeClr>
              </a:solidFill>
              <a:latin typeface="+mn-lt"/>
              <a:ea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20" name="Flowchart: Document 4301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15" name="Rectangle 7">
            <a:extLst>
              <a:ext uri="{FF2B5EF4-FFF2-40B4-BE49-F238E27FC236}">
                <a16:creationId xmlns:a16="http://schemas.microsoft.com/office/drawing/2014/main" id="{836A0860-C5CC-41F3-BAF6-CF7D08B89BDF}"/>
              </a:ext>
            </a:extLst>
          </p:cNvPr>
          <p:cNvSpPr>
            <a:spLocks noChangeArrowheads="1"/>
          </p:cNvSpPr>
          <p:nvPr/>
        </p:nvSpPr>
        <p:spPr bwMode="auto">
          <a:xfrm>
            <a:off x="478631" y="0"/>
            <a:ext cx="1733550" cy="153810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lnSpc>
                <a:spcPct val="90000"/>
              </a:lnSpc>
              <a:spcAft>
                <a:spcPts val="600"/>
              </a:spcAft>
            </a:pPr>
            <a:r>
              <a:rPr lang="en-US" altLang="zh-CN" sz="2800" dirty="0">
                <a:latin typeface="+mj-lt"/>
                <a:ea typeface="+mj-ea"/>
                <a:cs typeface="+mj-cs"/>
              </a:rPr>
              <a:t>q</a:t>
            </a:r>
            <a:r>
              <a:rPr lang="en-US" altLang="zh-CN" sz="2800" kern="1200" dirty="0">
                <a:latin typeface="+mj-lt"/>
                <a:ea typeface="+mj-ea"/>
                <a:cs typeface="+mj-cs"/>
              </a:rPr>
              <a:t>uicksort() recursive</a:t>
            </a:r>
          </a:p>
          <a:p>
            <a:pPr eaLnBrk="1" hangingPunct="1">
              <a:lnSpc>
                <a:spcPct val="90000"/>
              </a:lnSpc>
              <a:spcAft>
                <a:spcPts val="600"/>
              </a:spcAft>
            </a:pPr>
            <a:r>
              <a:rPr lang="en-US" altLang="zh-CN" sz="2800" kern="1200" dirty="0">
                <a:latin typeface="+mj-lt"/>
                <a:ea typeface="+mj-ea"/>
                <a:cs typeface="+mj-cs"/>
              </a:rPr>
              <a:t>function</a:t>
            </a:r>
          </a:p>
        </p:txBody>
      </p:sp>
      <p:sp>
        <p:nvSpPr>
          <p:cNvPr id="6" name="页脚占位符 1">
            <a:extLst>
              <a:ext uri="{FF2B5EF4-FFF2-40B4-BE49-F238E27FC236}">
                <a16:creationId xmlns:a16="http://schemas.microsoft.com/office/drawing/2014/main" id="{40BA62AE-CBC0-46C8-8E0C-64BCC0888416}"/>
              </a:ext>
            </a:extLst>
          </p:cNvPr>
          <p:cNvSpPr>
            <a:spLocks noGrp="1"/>
          </p:cNvSpPr>
          <p:nvPr>
            <p:ph type="ftr" sz="quarter" idx="10"/>
          </p:nvPr>
        </p:nvSpPr>
        <p:spPr>
          <a:xfrm>
            <a:off x="628650" y="6356350"/>
            <a:ext cx="4470713" cy="365125"/>
          </a:xfrm>
          <a:noFill/>
        </p:spPr>
        <p:txBody>
          <a:bodyPr vert="horz" lIns="91440" tIns="45720" rIns="91440" bIns="45720" rtlCol="0" anchor="ctr">
            <a:normAutofit/>
          </a:bodyPr>
          <a:lstStyle/>
          <a:p>
            <a:pPr>
              <a:spcAft>
                <a:spcPts val="600"/>
              </a:spcAft>
              <a:defRPr/>
            </a:pPr>
            <a:r>
              <a:rPr lang="en-US" altLang="zh-CN" sz="1200" kern="1200">
                <a:solidFill>
                  <a:schemeClr val="tx1">
                    <a:tint val="75000"/>
                  </a:schemeClr>
                </a:solidFill>
                <a:latin typeface="+mn-lt"/>
                <a:ea typeface="+mn-ea"/>
                <a:cs typeface="+mn-cs"/>
              </a:rPr>
              <a:t>A First Book of ANSI C, Fourth Edition</a:t>
            </a:r>
          </a:p>
        </p:txBody>
      </p:sp>
      <p:sp>
        <p:nvSpPr>
          <p:cNvPr id="7" name="灯片编号占位符 2">
            <a:extLst>
              <a:ext uri="{FF2B5EF4-FFF2-40B4-BE49-F238E27FC236}">
                <a16:creationId xmlns:a16="http://schemas.microsoft.com/office/drawing/2014/main" id="{C54EA560-2F8C-46E9-8543-FCC781C29950}"/>
              </a:ext>
            </a:extLst>
          </p:cNvPr>
          <p:cNvSpPr>
            <a:spLocks noGrp="1"/>
          </p:cNvSpPr>
          <p:nvPr>
            <p:ph type="sldNum" sz="quarter" idx="11"/>
          </p:nvPr>
        </p:nvSpPr>
        <p:spPr>
          <a:xfrm>
            <a:off x="8194857" y="6356350"/>
            <a:ext cx="469082" cy="365125"/>
          </a:xfrm>
          <a:noFill/>
        </p:spPr>
        <p:txBody>
          <a:bodyPr vert="horz" lIns="91440" tIns="45720" rIns="91440" bIns="45720" rtlCol="0" anchor="ctr">
            <a:normAutofit/>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algn="l" eaLnBrk="1" hangingPunct="1">
              <a:spcAft>
                <a:spcPts val="600"/>
              </a:spcAft>
            </a:pPr>
            <a:fld id="{EE17D936-72BE-409D-ACDF-49C24F71C417}" type="slidenum">
              <a:rPr lang="en-US" altLang="zh-CN" sz="1200">
                <a:solidFill>
                  <a:schemeClr val="tx1">
                    <a:tint val="75000"/>
                  </a:schemeClr>
                </a:solidFill>
                <a:latin typeface="+mn-lt"/>
                <a:ea typeface="+mn-ea"/>
              </a:rPr>
              <a:pPr algn="l" eaLnBrk="1" hangingPunct="1">
                <a:spcAft>
                  <a:spcPts val="600"/>
                </a:spcAft>
              </a:pPr>
              <a:t>36</a:t>
            </a:fld>
            <a:endParaRPr lang="en-US" altLang="zh-CN" sz="1200">
              <a:solidFill>
                <a:schemeClr val="tx1">
                  <a:tint val="75000"/>
                </a:schemeClr>
              </a:solidFill>
              <a:latin typeface="+mn-lt"/>
              <a:ea typeface="+mn-ea"/>
            </a:endParaRPr>
          </a:p>
        </p:txBody>
      </p:sp>
      <p:pic>
        <p:nvPicPr>
          <p:cNvPr id="9" name="图片 8">
            <a:extLst>
              <a:ext uri="{FF2B5EF4-FFF2-40B4-BE49-F238E27FC236}">
                <a16:creationId xmlns:a16="http://schemas.microsoft.com/office/drawing/2014/main" id="{1D15343F-8C2B-6A49-192A-B625E76F011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2000"/>
                    </a14:imgEffect>
                    <a14:imgEffect>
                      <a14:brightnessContrast bright="15000"/>
                    </a14:imgEffect>
                  </a14:imgLayer>
                </a14:imgProps>
              </a:ext>
            </a:extLst>
          </a:blip>
          <a:stretch>
            <a:fillRect/>
          </a:stretch>
        </p:blipFill>
        <p:spPr>
          <a:xfrm>
            <a:off x="2590800" y="255025"/>
            <a:ext cx="6248400" cy="1746913"/>
          </a:xfrm>
          <a:prstGeom prst="rect">
            <a:avLst/>
          </a:prstGeom>
        </p:spPr>
      </p:pic>
      <p:sp>
        <p:nvSpPr>
          <p:cNvPr id="11" name="文本框 10">
            <a:extLst>
              <a:ext uri="{FF2B5EF4-FFF2-40B4-BE49-F238E27FC236}">
                <a16:creationId xmlns:a16="http://schemas.microsoft.com/office/drawing/2014/main" id="{29760411-5919-1F4E-62F5-5B7E0FB072F5}"/>
              </a:ext>
            </a:extLst>
          </p:cNvPr>
          <p:cNvSpPr txBox="1"/>
          <p:nvPr/>
        </p:nvSpPr>
        <p:spPr>
          <a:xfrm>
            <a:off x="2935431" y="2251643"/>
            <a:ext cx="5728507" cy="3477875"/>
          </a:xfrm>
          <a:prstGeom prst="rect">
            <a:avLst/>
          </a:prstGeom>
          <a:noFill/>
        </p:spPr>
        <p:txBody>
          <a:bodyPr wrap="square">
            <a:spAutoFit/>
          </a:bodyPr>
          <a:lstStyle/>
          <a:p>
            <a:r>
              <a:rPr lang="zh-CN" altLang="en-US" dirty="0">
                <a:latin typeface="Century Gothic" panose="020B0502020202020204" pitchFamily="34" charset="0"/>
              </a:rPr>
              <a:t>void quicksort(int num[], int lower, int upper)</a:t>
            </a:r>
          </a:p>
          <a:p>
            <a:r>
              <a:rPr lang="zh-CN" altLang="en-US" dirty="0">
                <a:latin typeface="Century Gothic" panose="020B0502020202020204" pitchFamily="34" charset="0"/>
              </a:rPr>
              <a:t>{</a:t>
            </a:r>
          </a:p>
          <a:p>
            <a:r>
              <a:rPr lang="zh-CN" altLang="en-US" dirty="0">
                <a:latin typeface="Century Gothic" panose="020B0502020202020204" pitchFamily="34" charset="0"/>
              </a:rPr>
              <a:t>    int pivot;</a:t>
            </a:r>
          </a:p>
          <a:p>
            <a:r>
              <a:rPr lang="zh-CN" altLang="en-US" dirty="0">
                <a:latin typeface="Century Gothic" panose="020B0502020202020204" pitchFamily="34" charset="0"/>
              </a:rPr>
              <a:t>    int partition(int[]</a:t>
            </a:r>
            <a:r>
              <a:rPr lang="en-US" altLang="zh-CN" dirty="0">
                <a:latin typeface="Century Gothic" panose="020B0502020202020204" pitchFamily="34" charset="0"/>
              </a:rPr>
              <a:t>, </a:t>
            </a:r>
            <a:r>
              <a:rPr lang="zh-CN" altLang="en-US" dirty="0">
                <a:latin typeface="Century Gothic" panose="020B0502020202020204" pitchFamily="34" charset="0"/>
              </a:rPr>
              <a:t>int, int);</a:t>
            </a:r>
          </a:p>
          <a:p>
            <a:r>
              <a:rPr lang="zh-CN" altLang="en-US" dirty="0">
                <a:latin typeface="Century Gothic" panose="020B0502020202020204" pitchFamily="34" charset="0"/>
              </a:rPr>
              <a:t>    pivot = partition(num, lower, upper);</a:t>
            </a:r>
          </a:p>
          <a:p>
            <a:r>
              <a:rPr lang="zh-CN" altLang="en-US" dirty="0">
                <a:latin typeface="Century Gothic" panose="020B0502020202020204" pitchFamily="34" charset="0"/>
              </a:rPr>
              <a:t>    if (lower &lt; pivot)</a:t>
            </a:r>
          </a:p>
          <a:p>
            <a:r>
              <a:rPr lang="zh-CN" altLang="en-US" dirty="0">
                <a:latin typeface="Century Gothic" panose="020B0502020202020204" pitchFamily="34" charset="0"/>
              </a:rPr>
              <a:t>        quicksort(num, lower, pivot - 1);</a:t>
            </a:r>
          </a:p>
          <a:p>
            <a:r>
              <a:rPr lang="zh-CN" altLang="en-US" dirty="0">
                <a:latin typeface="Century Gothic" panose="020B0502020202020204" pitchFamily="34" charset="0"/>
              </a:rPr>
              <a:t>    if (upper &gt; pivot)</a:t>
            </a:r>
          </a:p>
          <a:p>
            <a:r>
              <a:rPr lang="zh-CN" altLang="en-US" dirty="0">
                <a:latin typeface="Century Gothic" panose="020B0502020202020204" pitchFamily="34" charset="0"/>
              </a:rPr>
              <a:t>        quicksort(num, pivot + 1. upper);</a:t>
            </a:r>
          </a:p>
          <a:p>
            <a:r>
              <a:rPr lang="zh-CN" altLang="en-US" dirty="0">
                <a:latin typeface="Century Gothic" panose="020B0502020202020204" pitchFamily="34" charset="0"/>
              </a:rPr>
              <a:t>    return;</a:t>
            </a:r>
          </a:p>
          <a:p>
            <a:r>
              <a:rPr lang="zh-CN" altLang="en-US" dirty="0">
                <a:latin typeface="Century Gothic" panose="020B0502020202020204" pitchFamily="34" charset="0"/>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051" name="Rectangle 4405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4053" name="Rectangle 4405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55" name="Rectangle 4405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57" name="Rectangle 4405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059" name="Rectangle 4405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36" name="Rectangle 2">
            <a:extLst>
              <a:ext uri="{FF2B5EF4-FFF2-40B4-BE49-F238E27FC236}">
                <a16:creationId xmlns:a16="http://schemas.microsoft.com/office/drawing/2014/main" id="{B205F30E-A7EA-4665-B2F1-334ED8262EF3}"/>
              </a:ext>
            </a:extLst>
          </p:cNvPr>
          <p:cNvSpPr>
            <a:spLocks noGrp="1" noChangeArrowheads="1"/>
          </p:cNvSpPr>
          <p:nvPr>
            <p:ph type="title"/>
          </p:nvPr>
        </p:nvSpPr>
        <p:spPr>
          <a:xfrm>
            <a:off x="524785" y="353160"/>
            <a:ext cx="5318475" cy="898581"/>
          </a:xfrm>
        </p:spPr>
        <p:txBody>
          <a:bodyPr vert="horz" lIns="91440" tIns="45720" rIns="91440" bIns="45720" rtlCol="0" anchor="ctr">
            <a:normAutofit/>
          </a:bodyPr>
          <a:lstStyle/>
          <a:p>
            <a:pPr algn="l" eaLnBrk="1" hangingPunct="1">
              <a:lnSpc>
                <a:spcPct val="90000"/>
              </a:lnSpc>
            </a:pPr>
            <a:r>
              <a:rPr lang="en-US" altLang="zh-CN" sz="2700" kern="1200" dirty="0">
                <a:solidFill>
                  <a:srgbClr val="FFFFFF"/>
                </a:solidFill>
              </a:rPr>
              <a:t>Program 8.16</a:t>
            </a:r>
          </a:p>
        </p:txBody>
      </p:sp>
      <p:sp>
        <p:nvSpPr>
          <p:cNvPr id="4" name="页脚占位符 3">
            <a:extLst>
              <a:ext uri="{FF2B5EF4-FFF2-40B4-BE49-F238E27FC236}">
                <a16:creationId xmlns:a16="http://schemas.microsoft.com/office/drawing/2014/main" id="{48414F72-3B6D-4290-87C5-615F15A91973}"/>
              </a:ext>
            </a:extLst>
          </p:cNvPr>
          <p:cNvSpPr>
            <a:spLocks noGrp="1"/>
          </p:cNvSpPr>
          <p:nvPr>
            <p:ph type="ftr" sz="quarter" idx="10"/>
          </p:nvPr>
        </p:nvSpPr>
        <p:spPr>
          <a:xfrm rot="5400000">
            <a:off x="-1371600" y="2002536"/>
            <a:ext cx="3086100" cy="365125"/>
          </a:xfrm>
          <a:effectLst/>
        </p:spPr>
        <p:txBody>
          <a:bodyPr vert="horz" lIns="91440" tIns="45720" rIns="91440" bIns="45720" rtlCol="0" anchor="ctr">
            <a:normAutofit/>
          </a:bodyPr>
          <a:lstStyle/>
          <a:p>
            <a:pPr>
              <a:spcAft>
                <a:spcPts val="600"/>
              </a:spcAft>
              <a:defRPr/>
            </a:pPr>
            <a:r>
              <a:rPr lang="en-US" altLang="zh-CN" sz="1000" kern="1200">
                <a:solidFill>
                  <a:srgbClr val="FFFFFF"/>
                </a:solidFill>
                <a:latin typeface="+mn-lt"/>
                <a:ea typeface="+mn-ea"/>
                <a:cs typeface="+mn-cs"/>
              </a:rPr>
              <a:t>A First Book of ANSI C, Fourth Edition</a:t>
            </a:r>
          </a:p>
        </p:txBody>
      </p:sp>
      <p:pic>
        <p:nvPicPr>
          <p:cNvPr id="6" name="图片 5" descr="电脑屏幕的照片上有文字&#10;&#10;描述已自动生成">
            <a:extLst>
              <a:ext uri="{FF2B5EF4-FFF2-40B4-BE49-F238E27FC236}">
                <a16:creationId xmlns:a16="http://schemas.microsoft.com/office/drawing/2014/main" id="{847CCE96-7CC2-5269-F601-9694850D02DA}"/>
              </a:ext>
            </a:extLst>
          </p:cNvPr>
          <p:cNvPicPr>
            <a:picLocks noChangeAspect="1"/>
          </p:cNvPicPr>
          <p:nvPr/>
        </p:nvPicPr>
        <p:blipFill>
          <a:blip r:embed="rId3" cstate="screen">
            <a:extLst>
              <a:ext uri="{BEBA8EAE-BF5A-486C-A8C5-ECC9F3942E4B}">
                <a14:imgProps xmlns:a14="http://schemas.microsoft.com/office/drawing/2010/main">
                  <a14:imgLayer r:embed="rId4">
                    <a14:imgEffect>
                      <a14:sharpenSoften amount="44000"/>
                    </a14:imgEffect>
                    <a14:imgEffect>
                      <a14:brightnessContrast bright="17000"/>
                    </a14:imgEffect>
                  </a14:imgLayer>
                </a14:imgProps>
              </a:ext>
              <a:ext uri="{28A0092B-C50C-407E-A947-70E740481C1C}">
                <a14:useLocalDpi xmlns:a14="http://schemas.microsoft.com/office/drawing/2010/main"/>
              </a:ext>
            </a:extLst>
          </a:blip>
          <a:stretch>
            <a:fillRect/>
          </a:stretch>
        </p:blipFill>
        <p:spPr>
          <a:xfrm>
            <a:off x="365126" y="2707895"/>
            <a:ext cx="4206873" cy="2713432"/>
          </a:xfrm>
          <a:prstGeom prst="rect">
            <a:avLst/>
          </a:prstGeom>
        </p:spPr>
      </p:pic>
      <p:pic>
        <p:nvPicPr>
          <p:cNvPr id="3" name="图片 2" descr="文本&#10;&#10;描述已自动生成">
            <a:extLst>
              <a:ext uri="{FF2B5EF4-FFF2-40B4-BE49-F238E27FC236}">
                <a16:creationId xmlns:a16="http://schemas.microsoft.com/office/drawing/2014/main" id="{AE7FF7A4-0E88-77EA-CC05-3DABBC7F4A70}"/>
              </a:ext>
            </a:extLst>
          </p:cNvPr>
          <p:cNvPicPr>
            <a:picLocks noChangeAspect="1"/>
          </p:cNvPicPr>
          <p:nvPr/>
        </p:nvPicPr>
        <p:blipFill>
          <a:blip r:embed="rId5" cstate="screen">
            <a:extLst>
              <a:ext uri="{BEBA8EAE-BF5A-486C-A8C5-ECC9F3942E4B}">
                <a14:imgProps xmlns:a14="http://schemas.microsoft.com/office/drawing/2010/main">
                  <a14:imgLayer r:embed="rId6">
                    <a14:imgEffect>
                      <a14:sharpenSoften amount="44000"/>
                    </a14:imgEffect>
                    <a14:imgEffect>
                      <a14:brightnessContrast bright="14000"/>
                    </a14:imgEffect>
                  </a14:imgLayer>
                </a14:imgProps>
              </a:ext>
              <a:ext uri="{28A0092B-C50C-407E-A947-70E740481C1C}">
                <a14:useLocalDpi xmlns:a14="http://schemas.microsoft.com/office/drawing/2010/main"/>
              </a:ext>
            </a:extLst>
          </a:blip>
          <a:stretch>
            <a:fillRect/>
          </a:stretch>
        </p:blipFill>
        <p:spPr>
          <a:xfrm>
            <a:off x="4758873" y="1736569"/>
            <a:ext cx="4232727" cy="4479078"/>
          </a:xfrm>
          <a:prstGeom prst="rect">
            <a:avLst/>
          </a:prstGeom>
        </p:spPr>
      </p:pic>
      <p:sp>
        <p:nvSpPr>
          <p:cNvPr id="5" name="灯片编号占位符 4">
            <a:extLst>
              <a:ext uri="{FF2B5EF4-FFF2-40B4-BE49-F238E27FC236}">
                <a16:creationId xmlns:a16="http://schemas.microsoft.com/office/drawing/2014/main" id="{1E89190B-5BF7-4A45-BDB8-A8AFC02DFA06}"/>
              </a:ext>
            </a:extLst>
          </p:cNvPr>
          <p:cNvSpPr>
            <a:spLocks noGrp="1"/>
          </p:cNvSpPr>
          <p:nvPr>
            <p:ph type="sldNum" sz="quarter" idx="11"/>
          </p:nvPr>
        </p:nvSpPr>
        <p:spPr>
          <a:xfrm>
            <a:off x="8778240" y="6431079"/>
            <a:ext cx="336042" cy="365125"/>
          </a:xfrm>
        </p:spPr>
        <p:txBody>
          <a:bodyPr vert="horz" lIns="91440" tIns="45720" rIns="91440" bIns="45720" rtlCol="0" anchor="ctr">
            <a:normAutofit/>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spcAft>
                <a:spcPts val="600"/>
              </a:spcAft>
            </a:pPr>
            <a:fld id="{255D6473-30F3-4762-BE69-2479D3DDE872}" type="slidenum">
              <a:rPr lang="en-US" altLang="zh-CN" sz="1000">
                <a:solidFill>
                  <a:schemeClr val="tx1">
                    <a:lumMod val="50000"/>
                    <a:lumOff val="50000"/>
                  </a:schemeClr>
                </a:solidFill>
                <a:latin typeface="+mn-lt"/>
                <a:ea typeface="+mn-ea"/>
              </a:rPr>
              <a:pPr eaLnBrk="1" hangingPunct="1">
                <a:spcAft>
                  <a:spcPts val="600"/>
                </a:spcAft>
              </a:pPr>
              <a:t>37</a:t>
            </a:fld>
            <a:endParaRPr lang="en-US" altLang="zh-CN" sz="1000">
              <a:solidFill>
                <a:schemeClr val="tx1">
                  <a:lumMod val="50000"/>
                  <a:lumOff val="50000"/>
                </a:schemeClr>
              </a:solidFill>
              <a:latin typeface="+mn-lt"/>
              <a:ea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13" name="Flowchart: Document 4711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08" name="Rectangle 6">
            <a:extLst>
              <a:ext uri="{FF2B5EF4-FFF2-40B4-BE49-F238E27FC236}">
                <a16:creationId xmlns:a16="http://schemas.microsoft.com/office/drawing/2014/main" id="{40E8A1D8-88F0-4BDE-9D41-C3766375A845}"/>
              </a:ext>
            </a:extLst>
          </p:cNvPr>
          <p:cNvSpPr>
            <a:spLocks noGrp="1" noChangeArrowheads="1"/>
          </p:cNvSpPr>
          <p:nvPr>
            <p:ph type="title"/>
          </p:nvPr>
        </p:nvSpPr>
        <p:spPr>
          <a:xfrm>
            <a:off x="628650" y="171162"/>
            <a:ext cx="2130136" cy="2371148"/>
          </a:xfrm>
        </p:spPr>
        <p:txBody>
          <a:bodyPr vert="horz" lIns="91440" tIns="45720" rIns="91440" bIns="45720" rtlCol="0" anchor="ctr">
            <a:normAutofit/>
          </a:bodyPr>
          <a:lstStyle/>
          <a:p>
            <a:pPr algn="l" eaLnBrk="1" hangingPunct="1">
              <a:lnSpc>
                <a:spcPct val="90000"/>
              </a:lnSpc>
            </a:pPr>
            <a:r>
              <a:rPr lang="en-US" altLang="zh-CN" sz="2600" kern="1200" dirty="0">
                <a:solidFill>
                  <a:srgbClr val="FFFFFF"/>
                </a:solidFill>
                <a:latin typeface="+mj-lt"/>
                <a:ea typeface="+mj-ea"/>
                <a:cs typeface="+mj-cs"/>
              </a:rPr>
              <a:t>Sequences of calls</a:t>
            </a:r>
          </a:p>
        </p:txBody>
      </p:sp>
      <p:pic>
        <p:nvPicPr>
          <p:cNvPr id="8" name="内容占位符 5" descr="图示, 文本&#10;&#10;描述已自动生成">
            <a:extLst>
              <a:ext uri="{FF2B5EF4-FFF2-40B4-BE49-F238E27FC236}">
                <a16:creationId xmlns:a16="http://schemas.microsoft.com/office/drawing/2014/main" id="{B73DB7C5-E270-3A13-5D9A-E720A48155E4}"/>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44000"/>
                    </a14:imgEffect>
                    <a14:imgEffect>
                      <a14:brightnessContrast bright="15000"/>
                    </a14:imgEffect>
                  </a14:imgLayer>
                </a14:imgProps>
              </a:ext>
              <a:ext uri="{28A0092B-C50C-407E-A947-70E740481C1C}">
                <a14:useLocalDpi xmlns:a14="http://schemas.microsoft.com/office/drawing/2010/main"/>
              </a:ext>
            </a:extLst>
          </a:blip>
          <a:stretch>
            <a:fillRect/>
          </a:stretch>
        </p:blipFill>
        <p:spPr>
          <a:xfrm>
            <a:off x="3429000" y="136525"/>
            <a:ext cx="4470713" cy="6364005"/>
          </a:xfrm>
          <a:prstGeom prst="rect">
            <a:avLst/>
          </a:prstGeom>
        </p:spPr>
      </p:pic>
      <p:sp>
        <p:nvSpPr>
          <p:cNvPr id="4" name="页脚占位符 3">
            <a:extLst>
              <a:ext uri="{FF2B5EF4-FFF2-40B4-BE49-F238E27FC236}">
                <a16:creationId xmlns:a16="http://schemas.microsoft.com/office/drawing/2014/main" id="{F995DF3D-5A94-4F7A-910C-FA957116F468}"/>
              </a:ext>
            </a:extLst>
          </p:cNvPr>
          <p:cNvSpPr>
            <a:spLocks noGrp="1"/>
          </p:cNvSpPr>
          <p:nvPr>
            <p:ph type="ftr" sz="quarter" idx="10"/>
          </p:nvPr>
        </p:nvSpPr>
        <p:spPr>
          <a:xfrm>
            <a:off x="628650" y="6356350"/>
            <a:ext cx="4470713" cy="365125"/>
          </a:xfrm>
          <a:noFill/>
        </p:spPr>
        <p:txBody>
          <a:bodyPr vert="horz" lIns="91440" tIns="45720" rIns="91440" bIns="45720" rtlCol="0" anchor="ctr">
            <a:normAutofit/>
          </a:bodyPr>
          <a:lstStyle/>
          <a:p>
            <a:pPr>
              <a:spcAft>
                <a:spcPts val="600"/>
              </a:spcAft>
              <a:defRPr/>
            </a:pPr>
            <a:r>
              <a:rPr lang="en-US" altLang="zh-CN" sz="1200" kern="1200">
                <a:solidFill>
                  <a:schemeClr val="tx1">
                    <a:tint val="75000"/>
                  </a:schemeClr>
                </a:solidFill>
                <a:latin typeface="+mn-lt"/>
                <a:ea typeface="+mn-ea"/>
                <a:cs typeface="+mn-cs"/>
              </a:rPr>
              <a:t>A First Book of ANSI C, Fourth Edition</a:t>
            </a:r>
          </a:p>
        </p:txBody>
      </p:sp>
      <p:sp>
        <p:nvSpPr>
          <p:cNvPr id="5" name="灯片编号占位符 4">
            <a:extLst>
              <a:ext uri="{FF2B5EF4-FFF2-40B4-BE49-F238E27FC236}">
                <a16:creationId xmlns:a16="http://schemas.microsoft.com/office/drawing/2014/main" id="{A35ACF4A-FD13-4ADB-B9DE-6C27B5FFDA31}"/>
              </a:ext>
            </a:extLst>
          </p:cNvPr>
          <p:cNvSpPr>
            <a:spLocks noGrp="1"/>
          </p:cNvSpPr>
          <p:nvPr>
            <p:ph type="sldNum" sz="quarter" idx="11"/>
          </p:nvPr>
        </p:nvSpPr>
        <p:spPr>
          <a:xfrm>
            <a:off x="8194857" y="6356350"/>
            <a:ext cx="469082" cy="365125"/>
          </a:xfrm>
          <a:noFill/>
        </p:spPr>
        <p:txBody>
          <a:bodyPr vert="horz" lIns="91440" tIns="45720" rIns="91440" bIns="45720" rtlCol="0" anchor="ctr">
            <a:normAutofit/>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algn="l" eaLnBrk="1" hangingPunct="1">
              <a:spcAft>
                <a:spcPts val="600"/>
              </a:spcAft>
            </a:pPr>
            <a:fld id="{E67AD87B-E5D7-4700-9CAF-CF9AD9B54DB6}" type="slidenum">
              <a:rPr lang="en-US" altLang="zh-CN" sz="1200">
                <a:solidFill>
                  <a:schemeClr val="tx1">
                    <a:tint val="75000"/>
                  </a:schemeClr>
                </a:solidFill>
                <a:latin typeface="+mn-lt"/>
                <a:ea typeface="+mn-ea"/>
              </a:rPr>
              <a:pPr algn="l" eaLnBrk="1" hangingPunct="1">
                <a:spcAft>
                  <a:spcPts val="600"/>
                </a:spcAft>
              </a:pPr>
              <a:t>38</a:t>
            </a:fld>
            <a:endParaRPr lang="en-US" altLang="zh-CN" sz="1200">
              <a:solidFill>
                <a:schemeClr val="tx1">
                  <a:tint val="75000"/>
                </a:schemeClr>
              </a:solidFill>
              <a:latin typeface="+mn-lt"/>
              <a:ea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a:extLst>
              <a:ext uri="{FF2B5EF4-FFF2-40B4-BE49-F238E27FC236}">
                <a16:creationId xmlns:a16="http://schemas.microsoft.com/office/drawing/2014/main" id="{CA29CCAB-CE6E-445F-AFC0-552C59EA3F4F}"/>
              </a:ext>
            </a:extLst>
          </p:cNvPr>
          <p:cNvSpPr>
            <a:spLocks noGrp="1" noChangeArrowheads="1"/>
          </p:cNvSpPr>
          <p:nvPr>
            <p:ph type="title"/>
          </p:nvPr>
        </p:nvSpPr>
        <p:spPr/>
        <p:txBody>
          <a:bodyPr/>
          <a:lstStyle/>
          <a:p>
            <a:pPr eaLnBrk="1" hangingPunct="1"/>
            <a:r>
              <a:rPr lang="en-US" altLang="zh-CN" dirty="0">
                <a:ea typeface="宋体" panose="02010600030101010101" pitchFamily="2" charset="-122"/>
              </a:rPr>
              <a:t>Linear Search - Example</a:t>
            </a:r>
          </a:p>
        </p:txBody>
      </p:sp>
      <p:sp>
        <p:nvSpPr>
          <p:cNvPr id="8197" name="Rectangle 6">
            <a:extLst>
              <a:ext uri="{FF2B5EF4-FFF2-40B4-BE49-F238E27FC236}">
                <a16:creationId xmlns:a16="http://schemas.microsoft.com/office/drawing/2014/main" id="{3397B416-8229-4C6E-A4B1-54D344A48F2C}"/>
              </a:ext>
            </a:extLst>
          </p:cNvPr>
          <p:cNvSpPr>
            <a:spLocks noGrp="1" noChangeArrowheads="1"/>
          </p:cNvSpPr>
          <p:nvPr>
            <p:ph type="body" sz="half" idx="1"/>
          </p:nvPr>
        </p:nvSpPr>
        <p:spPr/>
        <p:txBody>
          <a:bodyPr/>
          <a:lstStyle/>
          <a:p>
            <a:pPr eaLnBrk="1" hangingPunct="1"/>
            <a:r>
              <a:rPr lang="en-US" altLang="zh-CN" dirty="0">
                <a:ea typeface="宋体" panose="02010600030101010101" pitchFamily="2" charset="-122"/>
              </a:rPr>
              <a:t>Array </a:t>
            </a:r>
            <a:r>
              <a:rPr lang="en-US" altLang="zh-CN" dirty="0" err="1">
                <a:latin typeface="Century Gothic" panose="020B0502020202020204" pitchFamily="34" charset="0"/>
                <a:ea typeface="宋体" panose="02010600030101010101" pitchFamily="2" charset="-122"/>
              </a:rPr>
              <a:t>numlist</a:t>
            </a:r>
            <a:r>
              <a:rPr lang="en-US" altLang="zh-CN" dirty="0">
                <a:ea typeface="宋体" panose="02010600030101010101" pitchFamily="2" charset="-122"/>
              </a:rPr>
              <a:t> contains:</a:t>
            </a:r>
          </a:p>
          <a:p>
            <a:pPr eaLnBrk="1" hangingPunct="1"/>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r>
              <a:rPr lang="en-US" altLang="zh-CN" dirty="0">
                <a:ea typeface="宋体" panose="02010600030101010101" pitchFamily="2" charset="-122"/>
              </a:rPr>
              <a:t>Searching for the the value 11, linear search examines 17, 23, 5, and 11</a:t>
            </a:r>
          </a:p>
          <a:p>
            <a:pPr eaLnBrk="1" hangingPunct="1"/>
            <a:r>
              <a:rPr lang="en-US" altLang="zh-CN" dirty="0">
                <a:ea typeface="宋体" panose="02010600030101010101" pitchFamily="2" charset="-122"/>
              </a:rPr>
              <a:t>Searching for the the value 7, linear search examines 17, 23, 5, 11, 2, 29, and 3</a:t>
            </a:r>
          </a:p>
          <a:p>
            <a:pPr eaLnBrk="1" hangingPunct="1"/>
            <a:endParaRPr lang="en-US" altLang="zh-CN" dirty="0">
              <a:ea typeface="宋体" panose="02010600030101010101" pitchFamily="2" charset="-122"/>
            </a:endParaRPr>
          </a:p>
        </p:txBody>
      </p:sp>
      <p:sp>
        <p:nvSpPr>
          <p:cNvPr id="4" name="页脚占位符 4">
            <a:extLst>
              <a:ext uri="{FF2B5EF4-FFF2-40B4-BE49-F238E27FC236}">
                <a16:creationId xmlns:a16="http://schemas.microsoft.com/office/drawing/2014/main" id="{0387A91A-A7F2-42A8-B541-6092E0DFBDE9}"/>
              </a:ext>
            </a:extLst>
          </p:cNvPr>
          <p:cNvSpPr>
            <a:spLocks noGrp="1"/>
          </p:cNvSpPr>
          <p:nvPr>
            <p:ph type="ftr" sz="quarter" idx="10"/>
          </p:nvPr>
        </p:nvSpPr>
        <p:spPr/>
        <p:txBody>
          <a:bodyPr/>
          <a:lstStyle/>
          <a:p>
            <a:pPr>
              <a:defRPr/>
            </a:pPr>
            <a:r>
              <a:rPr lang="en-US" altLang="zh-CN"/>
              <a:t>A First Book of ANSI C, Fourth Edition</a:t>
            </a:r>
          </a:p>
        </p:txBody>
      </p:sp>
      <p:sp>
        <p:nvSpPr>
          <p:cNvPr id="5" name="灯片编号占位符 5">
            <a:extLst>
              <a:ext uri="{FF2B5EF4-FFF2-40B4-BE49-F238E27FC236}">
                <a16:creationId xmlns:a16="http://schemas.microsoft.com/office/drawing/2014/main" id="{709B297A-BED5-411A-9A36-4DF531E92814}"/>
              </a:ext>
            </a:extLst>
          </p:cNvPr>
          <p:cNvSpPr>
            <a:spLocks noGrp="1"/>
          </p:cNvSpPr>
          <p:nvPr>
            <p:ph type="sldNum" sz="quarter" idx="11"/>
          </p:nvPr>
        </p:nvSpPr>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363B90A-B53E-4FCE-AC35-449CD4CED2EF}" type="slidenum">
              <a:rPr lang="en-US" altLang="zh-CN" sz="1400">
                <a:solidFill>
                  <a:srgbClr val="222222"/>
                </a:solidFill>
                <a:latin typeface="Arial" panose="020B0604020202020204" pitchFamily="34" charset="0"/>
              </a:rPr>
              <a:pPr eaLnBrk="1" hangingPunct="1"/>
              <a:t>4</a:t>
            </a:fld>
            <a:endParaRPr lang="en-US" altLang="zh-CN" sz="1400">
              <a:solidFill>
                <a:srgbClr val="222222"/>
              </a:solidFill>
              <a:latin typeface="Arial" panose="020B0604020202020204" pitchFamily="34" charset="0"/>
            </a:endParaRPr>
          </a:p>
        </p:txBody>
      </p:sp>
      <p:graphicFrame>
        <p:nvGraphicFramePr>
          <p:cNvPr id="2" name="表格 1">
            <a:extLst>
              <a:ext uri="{FF2B5EF4-FFF2-40B4-BE49-F238E27FC236}">
                <a16:creationId xmlns:a16="http://schemas.microsoft.com/office/drawing/2014/main" id="{F2F39D97-B2D6-F4CD-A19A-7BC6C3B31471}"/>
              </a:ext>
            </a:extLst>
          </p:cNvPr>
          <p:cNvGraphicFramePr>
            <a:graphicFrameLocks noGrp="1"/>
          </p:cNvGraphicFramePr>
          <p:nvPr>
            <p:extLst>
              <p:ext uri="{D42A27DB-BD31-4B8C-83A1-F6EECF244321}">
                <p14:modId xmlns:p14="http://schemas.microsoft.com/office/powerpoint/2010/main" val="2089234858"/>
              </p:ext>
            </p:extLst>
          </p:nvPr>
        </p:nvGraphicFramePr>
        <p:xfrm>
          <a:off x="1295401" y="2438400"/>
          <a:ext cx="5257798" cy="566530"/>
        </p:xfrm>
        <a:graphic>
          <a:graphicData uri="http://schemas.openxmlformats.org/drawingml/2006/table">
            <a:tbl>
              <a:tblPr/>
              <a:tblGrid>
                <a:gridCol w="751114">
                  <a:extLst>
                    <a:ext uri="{9D8B030D-6E8A-4147-A177-3AD203B41FA5}">
                      <a16:colId xmlns:a16="http://schemas.microsoft.com/office/drawing/2014/main" val="1148082403"/>
                    </a:ext>
                  </a:extLst>
                </a:gridCol>
                <a:gridCol w="751114">
                  <a:extLst>
                    <a:ext uri="{9D8B030D-6E8A-4147-A177-3AD203B41FA5}">
                      <a16:colId xmlns:a16="http://schemas.microsoft.com/office/drawing/2014/main" val="1885858530"/>
                    </a:ext>
                  </a:extLst>
                </a:gridCol>
                <a:gridCol w="751114">
                  <a:extLst>
                    <a:ext uri="{9D8B030D-6E8A-4147-A177-3AD203B41FA5}">
                      <a16:colId xmlns:a16="http://schemas.microsoft.com/office/drawing/2014/main" val="3027625573"/>
                    </a:ext>
                  </a:extLst>
                </a:gridCol>
                <a:gridCol w="751114">
                  <a:extLst>
                    <a:ext uri="{9D8B030D-6E8A-4147-A177-3AD203B41FA5}">
                      <a16:colId xmlns:a16="http://schemas.microsoft.com/office/drawing/2014/main" val="3999805624"/>
                    </a:ext>
                  </a:extLst>
                </a:gridCol>
                <a:gridCol w="751114">
                  <a:extLst>
                    <a:ext uri="{9D8B030D-6E8A-4147-A177-3AD203B41FA5}">
                      <a16:colId xmlns:a16="http://schemas.microsoft.com/office/drawing/2014/main" val="3417769040"/>
                    </a:ext>
                  </a:extLst>
                </a:gridCol>
                <a:gridCol w="751114">
                  <a:extLst>
                    <a:ext uri="{9D8B030D-6E8A-4147-A177-3AD203B41FA5}">
                      <a16:colId xmlns:a16="http://schemas.microsoft.com/office/drawing/2014/main" val="2001078126"/>
                    </a:ext>
                  </a:extLst>
                </a:gridCol>
                <a:gridCol w="751114">
                  <a:extLst>
                    <a:ext uri="{9D8B030D-6E8A-4147-A177-3AD203B41FA5}">
                      <a16:colId xmlns:a16="http://schemas.microsoft.com/office/drawing/2014/main" val="1233750230"/>
                    </a:ext>
                  </a:extLst>
                </a:gridCol>
              </a:tblGrid>
              <a:tr h="566530">
                <a:tc>
                  <a:txBody>
                    <a:bodyPr/>
                    <a:lstStyle/>
                    <a:p>
                      <a:pPr algn="ctr" fontAlgn="t"/>
                      <a:r>
                        <a:rPr lang="en-US" altLang="zh-CN" sz="2800">
                          <a:solidFill>
                            <a:srgbClr val="000000"/>
                          </a:solidFill>
                          <a:effectLst/>
                          <a:latin typeface="Courier New" panose="02070309020205020404" pitchFamily="49" charset="0"/>
                        </a:rPr>
                        <a:t>17</a:t>
                      </a:r>
                      <a:endParaRPr lang="zh-CN" altLang="en-US">
                        <a:effectLst/>
                      </a:endParaRP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t"/>
                      <a:r>
                        <a:rPr lang="en-US" altLang="zh-CN" sz="2800">
                          <a:solidFill>
                            <a:srgbClr val="000000"/>
                          </a:solidFill>
                          <a:effectLst/>
                          <a:latin typeface="Courier New" panose="02070309020205020404" pitchFamily="49" charset="0"/>
                        </a:rPr>
                        <a:t>23</a:t>
                      </a:r>
                      <a:endParaRPr lang="zh-CN" altLang="en-US">
                        <a:effectLst/>
                      </a:endParaRP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t"/>
                      <a:r>
                        <a:rPr lang="en-US" altLang="zh-CN" sz="2800">
                          <a:solidFill>
                            <a:srgbClr val="000000"/>
                          </a:solidFill>
                          <a:effectLst/>
                          <a:latin typeface="Courier New" panose="02070309020205020404" pitchFamily="49" charset="0"/>
                        </a:rPr>
                        <a:t>5</a:t>
                      </a:r>
                      <a:endParaRPr lang="zh-CN" altLang="en-US">
                        <a:effectLst/>
                      </a:endParaRP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t"/>
                      <a:r>
                        <a:rPr lang="en-US" altLang="zh-CN" sz="2800">
                          <a:solidFill>
                            <a:srgbClr val="000000"/>
                          </a:solidFill>
                          <a:effectLst/>
                          <a:latin typeface="Courier New" panose="02070309020205020404" pitchFamily="49" charset="0"/>
                        </a:rPr>
                        <a:t>11</a:t>
                      </a:r>
                      <a:endParaRPr lang="zh-CN" altLang="en-US">
                        <a:effectLst/>
                      </a:endParaRP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t"/>
                      <a:r>
                        <a:rPr lang="en-US" altLang="zh-CN" sz="2800">
                          <a:solidFill>
                            <a:srgbClr val="000000"/>
                          </a:solidFill>
                          <a:effectLst/>
                          <a:latin typeface="Courier New" panose="02070309020205020404" pitchFamily="49" charset="0"/>
                        </a:rPr>
                        <a:t>2</a:t>
                      </a:r>
                      <a:endParaRPr lang="zh-CN" altLang="en-US">
                        <a:effectLst/>
                      </a:endParaRP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t"/>
                      <a:r>
                        <a:rPr lang="en-US" altLang="zh-CN" sz="2800">
                          <a:solidFill>
                            <a:srgbClr val="000000"/>
                          </a:solidFill>
                          <a:effectLst/>
                          <a:latin typeface="Courier New" panose="02070309020205020404" pitchFamily="49" charset="0"/>
                        </a:rPr>
                        <a:t>29</a:t>
                      </a:r>
                      <a:endParaRPr lang="zh-CN" altLang="en-US">
                        <a:effectLst/>
                      </a:endParaRP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t"/>
                      <a:r>
                        <a:rPr lang="en-US" altLang="zh-CN" sz="2800" dirty="0">
                          <a:solidFill>
                            <a:srgbClr val="000000"/>
                          </a:solidFill>
                          <a:effectLst/>
                          <a:latin typeface="Courier New" panose="02070309020205020404" pitchFamily="49" charset="0"/>
                        </a:rPr>
                        <a:t>3</a:t>
                      </a:r>
                      <a:endParaRPr lang="zh-CN" altLang="en-US" dirty="0">
                        <a:effectLst/>
                      </a:endParaRPr>
                    </a:p>
                  </a:txBody>
                  <a:tcPr>
                    <a:lnL w="1905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676715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BCCD9F5F-B7C8-4F35-9613-2642971AD3B7}"/>
              </a:ext>
            </a:extLst>
          </p:cNvPr>
          <p:cNvSpPr>
            <a:spLocks noGrp="1" noChangeArrowheads="1"/>
          </p:cNvSpPr>
          <p:nvPr>
            <p:ph type="title"/>
          </p:nvPr>
        </p:nvSpPr>
        <p:spPr/>
        <p:txBody>
          <a:bodyPr/>
          <a:lstStyle/>
          <a:p>
            <a:pPr eaLnBrk="1" hangingPunct="1"/>
            <a:r>
              <a:rPr lang="en-US" altLang="zh-CN" dirty="0">
                <a:ea typeface="宋体" panose="02010600030101010101" pitchFamily="2" charset="-122"/>
              </a:rPr>
              <a:t>The function </a:t>
            </a:r>
            <a:r>
              <a:rPr lang="en-US" altLang="zh-CN" dirty="0" err="1">
                <a:latin typeface="Century Gothic" panose="020B0502020202020204" pitchFamily="34" charset="0"/>
                <a:ea typeface="宋体" panose="02010600030101010101" pitchFamily="2" charset="-122"/>
              </a:rPr>
              <a:t>linearSearch</a:t>
            </a:r>
            <a:r>
              <a:rPr lang="en-US" altLang="zh-CN" dirty="0">
                <a:latin typeface="Century Gothic" panose="020B0502020202020204" pitchFamily="34" charset="0"/>
                <a:ea typeface="宋体" panose="02010600030101010101" pitchFamily="2" charset="-122"/>
              </a:rPr>
              <a:t> () </a:t>
            </a:r>
          </a:p>
        </p:txBody>
      </p:sp>
      <p:sp>
        <p:nvSpPr>
          <p:cNvPr id="4" name="页脚占位符 2">
            <a:extLst>
              <a:ext uri="{FF2B5EF4-FFF2-40B4-BE49-F238E27FC236}">
                <a16:creationId xmlns:a16="http://schemas.microsoft.com/office/drawing/2014/main" id="{7DFE017E-B306-49B4-A97D-2D63F11B31C2}"/>
              </a:ext>
            </a:extLst>
          </p:cNvPr>
          <p:cNvSpPr>
            <a:spLocks noGrp="1"/>
          </p:cNvSpPr>
          <p:nvPr>
            <p:ph type="ftr" sz="quarter" idx="10"/>
          </p:nvPr>
        </p:nvSpPr>
        <p:spPr/>
        <p:txBody>
          <a:bodyPr/>
          <a:lstStyle/>
          <a:p>
            <a:pPr>
              <a:defRPr/>
            </a:pPr>
            <a:r>
              <a:rPr lang="en-US" altLang="zh-CN"/>
              <a:t>A First Book of ANSI C, Fourth Edition</a:t>
            </a:r>
          </a:p>
        </p:txBody>
      </p:sp>
      <p:sp>
        <p:nvSpPr>
          <p:cNvPr id="5" name="灯片编号占位符 3">
            <a:extLst>
              <a:ext uri="{FF2B5EF4-FFF2-40B4-BE49-F238E27FC236}">
                <a16:creationId xmlns:a16="http://schemas.microsoft.com/office/drawing/2014/main" id="{094A63C4-15A7-42D8-84FA-1DDD0E7898C2}"/>
              </a:ext>
            </a:extLst>
          </p:cNvPr>
          <p:cNvSpPr>
            <a:spLocks noGrp="1"/>
          </p:cNvSpPr>
          <p:nvPr>
            <p:ph type="sldNum" sz="quarter" idx="11"/>
          </p:nvPr>
        </p:nvSpPr>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8361DAE-5DA1-4F58-A251-90CD0839362C}" type="slidenum">
              <a:rPr lang="en-US" altLang="zh-CN" sz="1400">
                <a:solidFill>
                  <a:srgbClr val="222222"/>
                </a:solidFill>
                <a:latin typeface="Arial" panose="020B0604020202020204" pitchFamily="34" charset="0"/>
              </a:rPr>
              <a:pPr eaLnBrk="1" hangingPunct="1"/>
              <a:t>5</a:t>
            </a:fld>
            <a:endParaRPr lang="en-US" altLang="zh-CN" sz="1400">
              <a:solidFill>
                <a:srgbClr val="222222"/>
              </a:solidFill>
              <a:latin typeface="Arial" panose="020B0604020202020204" pitchFamily="34" charset="0"/>
            </a:endParaRPr>
          </a:p>
        </p:txBody>
      </p:sp>
      <p:pic>
        <p:nvPicPr>
          <p:cNvPr id="2" name="图片 1">
            <a:extLst>
              <a:ext uri="{FF2B5EF4-FFF2-40B4-BE49-F238E27FC236}">
                <a16:creationId xmlns:a16="http://schemas.microsoft.com/office/drawing/2014/main" id="{DC753A81-2249-B2FD-31F7-67FD4BDCB9BE}"/>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harpenSoften amount="62000"/>
                    </a14:imgEffect>
                    <a14:imgEffect>
                      <a14:brightnessContrast bright="31000" contrast="-10000"/>
                    </a14:imgEffect>
                  </a14:imgLayer>
                </a14:imgProps>
              </a:ext>
              <a:ext uri="{28A0092B-C50C-407E-A947-70E740481C1C}">
                <a14:useLocalDpi xmlns:a14="http://schemas.microsoft.com/office/drawing/2010/main"/>
              </a:ext>
            </a:extLst>
          </a:blip>
          <a:srcRect t="-160" b="160"/>
          <a:stretch/>
        </p:blipFill>
        <p:spPr>
          <a:xfrm>
            <a:off x="685799" y="1440000"/>
            <a:ext cx="7520821" cy="48768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1" name="Flowchart: Document 1024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4" name="Rectangle 2">
            <a:extLst>
              <a:ext uri="{FF2B5EF4-FFF2-40B4-BE49-F238E27FC236}">
                <a16:creationId xmlns:a16="http://schemas.microsoft.com/office/drawing/2014/main" id="{20F75E60-AF72-49F8-87B3-75D3C9DAA3B1}"/>
              </a:ext>
            </a:extLst>
          </p:cNvPr>
          <p:cNvSpPr>
            <a:spLocks noGrp="1" noChangeArrowheads="1"/>
          </p:cNvSpPr>
          <p:nvPr>
            <p:ph type="title"/>
          </p:nvPr>
        </p:nvSpPr>
        <p:spPr>
          <a:xfrm>
            <a:off x="628650" y="171162"/>
            <a:ext cx="2130136" cy="2371148"/>
          </a:xfrm>
        </p:spPr>
        <p:txBody>
          <a:bodyPr vert="horz" lIns="91440" tIns="45720" rIns="91440" bIns="45720" rtlCol="0" anchor="ctr">
            <a:normAutofit/>
          </a:bodyPr>
          <a:lstStyle/>
          <a:p>
            <a:pPr algn="l" eaLnBrk="1" hangingPunct="1">
              <a:lnSpc>
                <a:spcPct val="90000"/>
              </a:lnSpc>
            </a:pPr>
            <a:r>
              <a:rPr lang="en-US" altLang="zh-CN" sz="2800" kern="1200" dirty="0">
                <a:solidFill>
                  <a:srgbClr val="FFFFFF"/>
                </a:solidFill>
                <a:latin typeface="+mj-lt"/>
                <a:ea typeface="+mj-ea"/>
                <a:cs typeface="+mj-cs"/>
              </a:rPr>
              <a:t>Program 8.11</a:t>
            </a:r>
          </a:p>
        </p:txBody>
      </p:sp>
      <p:pic>
        <p:nvPicPr>
          <p:cNvPr id="3" name="内容占位符 2">
            <a:extLst>
              <a:ext uri="{FF2B5EF4-FFF2-40B4-BE49-F238E27FC236}">
                <a16:creationId xmlns:a16="http://schemas.microsoft.com/office/drawing/2014/main" id="{282D022B-35B8-BB6B-DDE0-DA3B86EC16A3}"/>
              </a:ext>
            </a:extLst>
          </p:cNvPr>
          <p:cNvPicPr>
            <a:picLocks noGrp="1" noChangeAspect="1"/>
          </p:cNvPicPr>
          <p:nvPr>
            <p:ph idx="1"/>
          </p:nvPr>
        </p:nvPicPr>
        <p:blipFill>
          <a:blip r:embed="rId3" cstate="screen">
            <a:extLst>
              <a:ext uri="{BEBA8EAE-BF5A-486C-A8C5-ECC9F3942E4B}">
                <a14:imgProps xmlns:a14="http://schemas.microsoft.com/office/drawing/2010/main">
                  <a14:imgLayer r:embed="rId4">
                    <a14:imgEffect>
                      <a14:sharpenSoften amount="53000"/>
                    </a14:imgEffect>
                    <a14:imgEffect>
                      <a14:brightnessContrast bright="16000"/>
                    </a14:imgEffect>
                  </a14:imgLayer>
                </a14:imgProps>
              </a:ext>
              <a:ext uri="{28A0092B-C50C-407E-A947-70E740481C1C}">
                <a14:useLocalDpi xmlns:a14="http://schemas.microsoft.com/office/drawing/2010/main"/>
              </a:ext>
            </a:extLst>
          </a:blip>
          <a:stretch>
            <a:fillRect/>
          </a:stretch>
        </p:blipFill>
        <p:spPr>
          <a:xfrm>
            <a:off x="3064669" y="0"/>
            <a:ext cx="5572896" cy="6387274"/>
          </a:xfrm>
          <a:prstGeom prst="rect">
            <a:avLst/>
          </a:prstGeom>
        </p:spPr>
      </p:pic>
      <p:sp>
        <p:nvSpPr>
          <p:cNvPr id="4" name="页脚占位符 3">
            <a:extLst>
              <a:ext uri="{FF2B5EF4-FFF2-40B4-BE49-F238E27FC236}">
                <a16:creationId xmlns:a16="http://schemas.microsoft.com/office/drawing/2014/main" id="{D31B5B21-CC8A-4E0A-BD85-2392FD8D962D}"/>
              </a:ext>
            </a:extLst>
          </p:cNvPr>
          <p:cNvSpPr>
            <a:spLocks noGrp="1"/>
          </p:cNvSpPr>
          <p:nvPr>
            <p:ph type="ftr" sz="quarter" idx="10"/>
          </p:nvPr>
        </p:nvSpPr>
        <p:spPr>
          <a:xfrm>
            <a:off x="628650" y="6356350"/>
            <a:ext cx="4470713" cy="365125"/>
          </a:xfrm>
          <a:noFill/>
        </p:spPr>
        <p:txBody>
          <a:bodyPr vert="horz" lIns="91440" tIns="45720" rIns="91440" bIns="45720" rtlCol="0" anchor="ctr">
            <a:normAutofit/>
          </a:bodyPr>
          <a:lstStyle/>
          <a:p>
            <a:pPr>
              <a:spcAft>
                <a:spcPts val="600"/>
              </a:spcAft>
              <a:defRPr/>
            </a:pPr>
            <a:r>
              <a:rPr lang="en-US" altLang="zh-CN" sz="1200" kern="1200">
                <a:solidFill>
                  <a:schemeClr val="tx1">
                    <a:tint val="75000"/>
                  </a:schemeClr>
                </a:solidFill>
                <a:latin typeface="+mn-lt"/>
                <a:ea typeface="+mn-ea"/>
                <a:cs typeface="+mn-cs"/>
              </a:rPr>
              <a:t>A First Book of ANSI C, Fourth Edition</a:t>
            </a:r>
          </a:p>
        </p:txBody>
      </p:sp>
      <p:sp>
        <p:nvSpPr>
          <p:cNvPr id="5" name="灯片编号占位符 4">
            <a:extLst>
              <a:ext uri="{FF2B5EF4-FFF2-40B4-BE49-F238E27FC236}">
                <a16:creationId xmlns:a16="http://schemas.microsoft.com/office/drawing/2014/main" id="{AB2E878A-EE29-48FE-93C0-E56C51F693A4}"/>
              </a:ext>
            </a:extLst>
          </p:cNvPr>
          <p:cNvSpPr>
            <a:spLocks noGrp="1"/>
          </p:cNvSpPr>
          <p:nvPr>
            <p:ph type="sldNum" sz="quarter" idx="11"/>
          </p:nvPr>
        </p:nvSpPr>
        <p:spPr>
          <a:xfrm>
            <a:off x="8194857" y="6356350"/>
            <a:ext cx="469082" cy="365125"/>
          </a:xfrm>
          <a:noFill/>
        </p:spPr>
        <p:txBody>
          <a:bodyPr vert="horz" lIns="91440" tIns="45720" rIns="91440" bIns="45720" rtlCol="0" anchor="ctr">
            <a:normAutofit/>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algn="l" eaLnBrk="1" hangingPunct="1">
              <a:spcAft>
                <a:spcPts val="600"/>
              </a:spcAft>
            </a:pPr>
            <a:fld id="{D424343E-384A-4080-A0B1-96538D838E07}" type="slidenum">
              <a:rPr lang="en-US" altLang="zh-CN" sz="1200">
                <a:solidFill>
                  <a:schemeClr val="tx1">
                    <a:tint val="75000"/>
                  </a:schemeClr>
                </a:solidFill>
                <a:latin typeface="+mn-lt"/>
                <a:ea typeface="+mn-ea"/>
              </a:rPr>
              <a:pPr algn="l" eaLnBrk="1" hangingPunct="1">
                <a:spcAft>
                  <a:spcPts val="600"/>
                </a:spcAft>
              </a:pPr>
              <a:t>6</a:t>
            </a:fld>
            <a:endParaRPr lang="en-US" altLang="zh-CN" sz="1200">
              <a:solidFill>
                <a:schemeClr val="tx1">
                  <a:tint val="75000"/>
                </a:schemeClr>
              </a:solidFill>
              <a:latin typeface="+mn-lt"/>
              <a:ea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00B9CE34-C0C7-49C7-B356-D129C081B704}"/>
              </a:ext>
            </a:extLst>
          </p:cNvPr>
          <p:cNvSpPr>
            <a:spLocks noGrp="1" noChangeArrowheads="1"/>
          </p:cNvSpPr>
          <p:nvPr>
            <p:ph type="title"/>
          </p:nvPr>
        </p:nvSpPr>
        <p:spPr/>
        <p:txBody>
          <a:bodyPr/>
          <a:lstStyle/>
          <a:p>
            <a:pPr eaLnBrk="1" hangingPunct="1"/>
            <a:r>
              <a:rPr lang="en-US" altLang="zh-CN" dirty="0">
                <a:ea typeface="宋体" panose="02010600030101010101" pitchFamily="2" charset="-122"/>
              </a:rPr>
              <a:t>Linear Search - Tradeoffs</a:t>
            </a:r>
          </a:p>
        </p:txBody>
      </p:sp>
      <p:sp>
        <p:nvSpPr>
          <p:cNvPr id="14341" name="Rectangle 3">
            <a:extLst>
              <a:ext uri="{FF2B5EF4-FFF2-40B4-BE49-F238E27FC236}">
                <a16:creationId xmlns:a16="http://schemas.microsoft.com/office/drawing/2014/main" id="{9E30CBFA-3495-4E67-9EE1-89B3C922450F}"/>
              </a:ext>
            </a:extLst>
          </p:cNvPr>
          <p:cNvSpPr>
            <a:spLocks noGrp="1" noChangeArrowheads="1"/>
          </p:cNvSpPr>
          <p:nvPr>
            <p:ph idx="1"/>
          </p:nvPr>
        </p:nvSpPr>
        <p:spPr/>
        <p:txBody>
          <a:bodyPr/>
          <a:lstStyle/>
          <a:p>
            <a:pPr eaLnBrk="1" hangingPunct="1"/>
            <a:r>
              <a:rPr lang="en-US" altLang="zh-CN" dirty="0">
                <a:ea typeface="宋体" panose="02010600030101010101" pitchFamily="2" charset="-122"/>
              </a:rPr>
              <a:t>Benefits:</a:t>
            </a:r>
          </a:p>
          <a:p>
            <a:pPr lvl="1" eaLnBrk="1" hangingPunct="1"/>
            <a:r>
              <a:rPr lang="en-US" altLang="zh-CN" dirty="0">
                <a:ea typeface="宋体" panose="02010600030101010101" pitchFamily="2" charset="-122"/>
              </a:rPr>
              <a:t>Easy algorithm to understand</a:t>
            </a:r>
          </a:p>
          <a:p>
            <a:pPr lvl="1" eaLnBrk="1" hangingPunct="1"/>
            <a:r>
              <a:rPr lang="en-US" altLang="zh-CN" dirty="0">
                <a:ea typeface="宋体" panose="02010600030101010101" pitchFamily="2" charset="-122"/>
              </a:rPr>
              <a:t>Array can be in any order</a:t>
            </a:r>
          </a:p>
          <a:p>
            <a:pPr eaLnBrk="1" hangingPunct="1"/>
            <a:r>
              <a:rPr lang="en-US" altLang="zh-CN" dirty="0">
                <a:ea typeface="宋体" panose="02010600030101010101" pitchFamily="2" charset="-122"/>
              </a:rPr>
              <a:t>Disadvantages:</a:t>
            </a:r>
          </a:p>
          <a:p>
            <a:pPr lvl="1" eaLnBrk="1" hangingPunct="1"/>
            <a:r>
              <a:rPr lang="en-US" altLang="zh-CN" dirty="0">
                <a:ea typeface="宋体" panose="02010600030101010101" pitchFamily="2" charset="-122"/>
              </a:rPr>
              <a:t>Inefficient (slow): for array of N elements, examines N/2 elements on average for value in array, N elements for value not in array</a:t>
            </a:r>
          </a:p>
        </p:txBody>
      </p:sp>
      <p:sp>
        <p:nvSpPr>
          <p:cNvPr id="4" name="页脚占位符 3">
            <a:extLst>
              <a:ext uri="{FF2B5EF4-FFF2-40B4-BE49-F238E27FC236}">
                <a16:creationId xmlns:a16="http://schemas.microsoft.com/office/drawing/2014/main" id="{7ADE7EC3-881D-4E45-8363-4CF0F5BA45C0}"/>
              </a:ext>
            </a:extLst>
          </p:cNvPr>
          <p:cNvSpPr>
            <a:spLocks noGrp="1"/>
          </p:cNvSpPr>
          <p:nvPr>
            <p:ph type="ftr" sz="quarter" idx="10"/>
          </p:nvPr>
        </p:nvSpPr>
        <p:spPr/>
        <p:txBody>
          <a:bodyPr/>
          <a:lstStyle/>
          <a:p>
            <a:pPr>
              <a:defRPr/>
            </a:pPr>
            <a:r>
              <a:rPr lang="en-US" altLang="zh-CN"/>
              <a:t>A First Book of ANSI C, Fourth Edition</a:t>
            </a:r>
          </a:p>
        </p:txBody>
      </p:sp>
      <p:sp>
        <p:nvSpPr>
          <p:cNvPr id="5" name="灯片编号占位符 4">
            <a:extLst>
              <a:ext uri="{FF2B5EF4-FFF2-40B4-BE49-F238E27FC236}">
                <a16:creationId xmlns:a16="http://schemas.microsoft.com/office/drawing/2014/main" id="{A67269D3-615E-4691-9047-FD6E76B307DB}"/>
              </a:ext>
            </a:extLst>
          </p:cNvPr>
          <p:cNvSpPr>
            <a:spLocks noGrp="1"/>
          </p:cNvSpPr>
          <p:nvPr>
            <p:ph type="sldNum" sz="quarter" idx="11"/>
          </p:nvPr>
        </p:nvSpPr>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5B805F7-D722-46EC-9A19-B2CDE36C37D7}" type="slidenum">
              <a:rPr lang="en-US" altLang="zh-CN" sz="1400">
                <a:solidFill>
                  <a:srgbClr val="222222"/>
                </a:solidFill>
                <a:latin typeface="Arial" panose="020B0604020202020204" pitchFamily="34" charset="0"/>
              </a:rPr>
              <a:pPr eaLnBrk="1" hangingPunct="1"/>
              <a:t>7</a:t>
            </a:fld>
            <a:endParaRPr lang="en-US" altLang="zh-CN" sz="1400">
              <a:solidFill>
                <a:srgbClr val="222222"/>
              </a:solidFill>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4CE6E448-90B8-49F4-A281-FFB32B3489F3}"/>
              </a:ext>
            </a:extLst>
          </p:cNvPr>
          <p:cNvSpPr>
            <a:spLocks noGrp="1" noChangeArrowheads="1"/>
          </p:cNvSpPr>
          <p:nvPr>
            <p:ph type="title"/>
          </p:nvPr>
        </p:nvSpPr>
        <p:spPr/>
        <p:txBody>
          <a:bodyPr/>
          <a:lstStyle/>
          <a:p>
            <a:pPr eaLnBrk="1" hangingPunct="1"/>
            <a:r>
              <a:rPr lang="en-US" altLang="zh-CN" dirty="0">
                <a:ea typeface="宋体" panose="02010600030101010101" pitchFamily="2" charset="-122"/>
              </a:rPr>
              <a:t>Binary Search</a:t>
            </a:r>
          </a:p>
        </p:txBody>
      </p:sp>
      <p:sp>
        <p:nvSpPr>
          <p:cNvPr id="18437" name="Rectangle 3">
            <a:extLst>
              <a:ext uri="{FF2B5EF4-FFF2-40B4-BE49-F238E27FC236}">
                <a16:creationId xmlns:a16="http://schemas.microsoft.com/office/drawing/2014/main" id="{68A4FBFB-0331-45D9-819E-A426EFD97EE9}"/>
              </a:ext>
            </a:extLst>
          </p:cNvPr>
          <p:cNvSpPr>
            <a:spLocks noGrp="1" noChangeArrowheads="1"/>
          </p:cNvSpPr>
          <p:nvPr>
            <p:ph idx="1"/>
          </p:nvPr>
        </p:nvSpPr>
        <p:spPr>
          <a:xfrm>
            <a:off x="533400" y="1524000"/>
            <a:ext cx="8077200" cy="4572000"/>
          </a:xfrm>
        </p:spPr>
        <p:txBody>
          <a:bodyPr/>
          <a:lstStyle/>
          <a:p>
            <a:pPr marL="0" indent="0" eaLnBrk="1" hangingPunct="1">
              <a:lnSpc>
                <a:spcPct val="110000"/>
              </a:lnSpc>
              <a:buNone/>
            </a:pPr>
            <a:r>
              <a:rPr lang="en-US" altLang="zh-CN" dirty="0">
                <a:ea typeface="宋体" panose="02010600030101010101" pitchFamily="2" charset="-122"/>
              </a:rPr>
              <a:t>Requires array elements to be in order</a:t>
            </a:r>
          </a:p>
          <a:p>
            <a:pPr marL="514350" indent="-514350" eaLnBrk="1" hangingPunct="1">
              <a:lnSpc>
                <a:spcPct val="110000"/>
              </a:lnSpc>
              <a:buFont typeface="+mj-lt"/>
              <a:buAutoNum type="arabicPeriod"/>
            </a:pPr>
            <a:r>
              <a:rPr lang="en-US" altLang="zh-CN" dirty="0">
                <a:ea typeface="宋体" panose="02010600030101010101" pitchFamily="2" charset="-122"/>
              </a:rPr>
              <a:t>Divides the array into three sections:</a:t>
            </a:r>
          </a:p>
          <a:p>
            <a:pPr lvl="1" eaLnBrk="1" hangingPunct="1">
              <a:lnSpc>
                <a:spcPct val="110000"/>
              </a:lnSpc>
            </a:pPr>
            <a:r>
              <a:rPr lang="en-US" altLang="zh-CN" dirty="0">
                <a:ea typeface="宋体" panose="02010600030101010101" pitchFamily="2" charset="-122"/>
              </a:rPr>
              <a:t>middle element</a:t>
            </a:r>
          </a:p>
          <a:p>
            <a:pPr lvl="1" eaLnBrk="1" hangingPunct="1">
              <a:lnSpc>
                <a:spcPct val="110000"/>
              </a:lnSpc>
            </a:pPr>
            <a:r>
              <a:rPr lang="en-US" altLang="zh-CN" dirty="0">
                <a:ea typeface="宋体" panose="02010600030101010101" pitchFamily="2" charset="-122"/>
              </a:rPr>
              <a:t>elements on one side of the middle element</a:t>
            </a:r>
          </a:p>
          <a:p>
            <a:pPr lvl="1" eaLnBrk="1" hangingPunct="1">
              <a:lnSpc>
                <a:spcPct val="110000"/>
              </a:lnSpc>
            </a:pPr>
            <a:r>
              <a:rPr lang="en-US" altLang="zh-CN" dirty="0">
                <a:ea typeface="宋体" panose="02010600030101010101" pitchFamily="2" charset="-122"/>
              </a:rPr>
              <a:t>elements on the other side of the middle element</a:t>
            </a:r>
          </a:p>
          <a:p>
            <a:pPr marL="514350" indent="-514350" eaLnBrk="1" hangingPunct="1">
              <a:lnSpc>
                <a:spcPct val="110000"/>
              </a:lnSpc>
              <a:buFont typeface="+mj-lt"/>
              <a:buAutoNum type="arabicPeriod"/>
            </a:pPr>
            <a:r>
              <a:rPr lang="en-US" altLang="zh-CN" dirty="0">
                <a:ea typeface="宋体" panose="02010600030101010101" pitchFamily="2" charset="-122"/>
              </a:rPr>
              <a:t>If the middle element is the correct value, done.  Otherwise, go to step 1. using only the half of the array that may contain the correct value.  </a:t>
            </a:r>
          </a:p>
          <a:p>
            <a:pPr marL="514350" indent="-514350" eaLnBrk="1" hangingPunct="1">
              <a:lnSpc>
                <a:spcPct val="110000"/>
              </a:lnSpc>
              <a:buFont typeface="+mj-lt"/>
              <a:buAutoNum type="arabicPeriod"/>
            </a:pPr>
            <a:r>
              <a:rPr lang="en-US" altLang="zh-CN" dirty="0">
                <a:ea typeface="宋体" panose="02010600030101010101" pitchFamily="2" charset="-122"/>
              </a:rPr>
              <a:t>Continue steps 1. and 2. until either the value is found or there are no more elements to examine</a:t>
            </a:r>
          </a:p>
        </p:txBody>
      </p:sp>
      <p:sp>
        <p:nvSpPr>
          <p:cNvPr id="4" name="页脚占位符 3">
            <a:extLst>
              <a:ext uri="{FF2B5EF4-FFF2-40B4-BE49-F238E27FC236}">
                <a16:creationId xmlns:a16="http://schemas.microsoft.com/office/drawing/2014/main" id="{EC385E96-04D8-43E0-B82A-E62D6AE121AD}"/>
              </a:ext>
            </a:extLst>
          </p:cNvPr>
          <p:cNvSpPr>
            <a:spLocks noGrp="1"/>
          </p:cNvSpPr>
          <p:nvPr>
            <p:ph type="ftr" sz="quarter" idx="10"/>
          </p:nvPr>
        </p:nvSpPr>
        <p:spPr/>
        <p:txBody>
          <a:bodyPr/>
          <a:lstStyle/>
          <a:p>
            <a:pPr>
              <a:defRPr/>
            </a:pPr>
            <a:r>
              <a:rPr lang="en-US" altLang="zh-CN"/>
              <a:t>A First Book of ANSI C, Fourth Edition</a:t>
            </a:r>
          </a:p>
        </p:txBody>
      </p:sp>
      <p:sp>
        <p:nvSpPr>
          <p:cNvPr id="5" name="灯片编号占位符 4">
            <a:extLst>
              <a:ext uri="{FF2B5EF4-FFF2-40B4-BE49-F238E27FC236}">
                <a16:creationId xmlns:a16="http://schemas.microsoft.com/office/drawing/2014/main" id="{19557A37-9F53-4AA4-B5FC-F356EE41B463}"/>
              </a:ext>
            </a:extLst>
          </p:cNvPr>
          <p:cNvSpPr>
            <a:spLocks noGrp="1"/>
          </p:cNvSpPr>
          <p:nvPr>
            <p:ph type="sldNum" sz="quarter" idx="11"/>
          </p:nvPr>
        </p:nvSpPr>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50DAC861-6CBE-48A5-B6B9-FCE5EA6E27A3}" type="slidenum">
              <a:rPr lang="en-US" altLang="zh-CN" sz="1400">
                <a:solidFill>
                  <a:srgbClr val="222222"/>
                </a:solidFill>
                <a:latin typeface="Arial" panose="020B0604020202020204" pitchFamily="34" charset="0"/>
              </a:rPr>
              <a:pPr eaLnBrk="1" hangingPunct="1"/>
              <a:t>8</a:t>
            </a:fld>
            <a:endParaRPr lang="en-US" altLang="zh-CN" sz="1400" dirty="0">
              <a:solidFill>
                <a:srgbClr val="222222"/>
              </a:solidFill>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68B5-986F-0188-5E74-702EEA9851A9}"/>
              </a:ext>
            </a:extLst>
          </p:cNvPr>
          <p:cNvSpPr>
            <a:spLocks noGrp="1"/>
          </p:cNvSpPr>
          <p:nvPr>
            <p:ph type="title"/>
          </p:nvPr>
        </p:nvSpPr>
        <p:spPr/>
        <p:txBody>
          <a:bodyPr/>
          <a:lstStyle/>
          <a:p>
            <a:r>
              <a:rPr kumimoji="1" lang="en-IE" altLang="zh-CN" dirty="0"/>
              <a:t>Binary Search - Example</a:t>
            </a:r>
            <a:endParaRPr kumimoji="1" lang="zh-CN" altLang="en-US" dirty="0"/>
          </a:p>
        </p:txBody>
      </p:sp>
      <p:sp>
        <p:nvSpPr>
          <p:cNvPr id="3" name="内容占位符 2">
            <a:extLst>
              <a:ext uri="{FF2B5EF4-FFF2-40B4-BE49-F238E27FC236}">
                <a16:creationId xmlns:a16="http://schemas.microsoft.com/office/drawing/2014/main" id="{C4785EB7-BB68-0C51-58FA-0F2E9568E6C0}"/>
              </a:ext>
            </a:extLst>
          </p:cNvPr>
          <p:cNvSpPr>
            <a:spLocks noGrp="1"/>
          </p:cNvSpPr>
          <p:nvPr>
            <p:ph idx="1"/>
          </p:nvPr>
        </p:nvSpPr>
        <p:spPr/>
        <p:txBody>
          <a:bodyPr/>
          <a:lstStyle/>
          <a:p>
            <a:r>
              <a:rPr kumimoji="1" lang="en-IE" altLang="zh-CN" dirty="0"/>
              <a:t>Array numlist2 contains:</a:t>
            </a:r>
          </a:p>
          <a:p>
            <a:endParaRPr kumimoji="1" lang="en-IE" altLang="zh-CN" dirty="0"/>
          </a:p>
          <a:p>
            <a:endParaRPr kumimoji="1" lang="en-IE" altLang="zh-CN" dirty="0"/>
          </a:p>
          <a:p>
            <a:r>
              <a:rPr kumimoji="1" lang="en-IE" altLang="zh-CN" dirty="0"/>
              <a:t>Searching for the the value 11, binary search examines 11 and stops</a:t>
            </a:r>
          </a:p>
          <a:p>
            <a:r>
              <a:rPr kumimoji="1" lang="en-IE" altLang="zh-CN" dirty="0"/>
              <a:t>Searching for the the value 7, linear search examines 11, 3, 5, and stops</a:t>
            </a:r>
          </a:p>
        </p:txBody>
      </p:sp>
      <p:sp>
        <p:nvSpPr>
          <p:cNvPr id="4" name="页脚占位符 3">
            <a:extLst>
              <a:ext uri="{FF2B5EF4-FFF2-40B4-BE49-F238E27FC236}">
                <a16:creationId xmlns:a16="http://schemas.microsoft.com/office/drawing/2014/main" id="{7911A2F1-D378-4F11-5240-2E153BB413C5}"/>
              </a:ext>
            </a:extLst>
          </p:cNvPr>
          <p:cNvSpPr>
            <a:spLocks noGrp="1"/>
          </p:cNvSpPr>
          <p:nvPr>
            <p:ph type="ftr" sz="quarter" idx="10"/>
          </p:nvPr>
        </p:nvSpPr>
        <p:spPr/>
        <p:txBody>
          <a:bodyPr/>
          <a:lstStyle/>
          <a:p>
            <a:pPr>
              <a:defRPr/>
            </a:pPr>
            <a:r>
              <a:rPr lang="en-US" altLang="zh-CN"/>
              <a:t>A First Book of ANSI C, Fourth Edition</a:t>
            </a:r>
          </a:p>
        </p:txBody>
      </p:sp>
      <p:sp>
        <p:nvSpPr>
          <p:cNvPr id="5" name="灯片编号占位符 4">
            <a:extLst>
              <a:ext uri="{FF2B5EF4-FFF2-40B4-BE49-F238E27FC236}">
                <a16:creationId xmlns:a16="http://schemas.microsoft.com/office/drawing/2014/main" id="{B659E4C2-9B5E-2A88-9B0D-D8C5C0C285B6}"/>
              </a:ext>
            </a:extLst>
          </p:cNvPr>
          <p:cNvSpPr>
            <a:spLocks noGrp="1"/>
          </p:cNvSpPr>
          <p:nvPr>
            <p:ph type="sldNum" sz="quarter" idx="11"/>
          </p:nvPr>
        </p:nvSpPr>
        <p:spPr/>
        <p:txBody>
          <a:bodyPr/>
          <a:lstStyle/>
          <a:p>
            <a:fld id="{36CFC21C-286E-4452-B7AC-A255379126B7}" type="slidenum">
              <a:rPr lang="en-US" altLang="zh-CN" smtClean="0"/>
              <a:pPr/>
              <a:t>9</a:t>
            </a:fld>
            <a:endParaRPr lang="en-US" altLang="zh-CN"/>
          </a:p>
        </p:txBody>
      </p:sp>
      <p:graphicFrame>
        <p:nvGraphicFramePr>
          <p:cNvPr id="6" name="表格 5">
            <a:extLst>
              <a:ext uri="{FF2B5EF4-FFF2-40B4-BE49-F238E27FC236}">
                <a16:creationId xmlns:a16="http://schemas.microsoft.com/office/drawing/2014/main" id="{86430364-F3AC-CC24-34EE-A482AF9BF50F}"/>
              </a:ext>
            </a:extLst>
          </p:cNvPr>
          <p:cNvGraphicFramePr>
            <a:graphicFrameLocks noGrp="1"/>
          </p:cNvGraphicFramePr>
          <p:nvPr>
            <p:extLst>
              <p:ext uri="{D42A27DB-BD31-4B8C-83A1-F6EECF244321}">
                <p14:modId xmlns:p14="http://schemas.microsoft.com/office/powerpoint/2010/main" val="3099284365"/>
              </p:ext>
            </p:extLst>
          </p:nvPr>
        </p:nvGraphicFramePr>
        <p:xfrm>
          <a:off x="1066800" y="2286000"/>
          <a:ext cx="6095999" cy="609600"/>
        </p:xfrm>
        <a:graphic>
          <a:graphicData uri="http://schemas.openxmlformats.org/drawingml/2006/table">
            <a:tbl>
              <a:tblPr/>
              <a:tblGrid>
                <a:gridCol w="870857">
                  <a:extLst>
                    <a:ext uri="{9D8B030D-6E8A-4147-A177-3AD203B41FA5}">
                      <a16:colId xmlns:a16="http://schemas.microsoft.com/office/drawing/2014/main" val="3970636208"/>
                    </a:ext>
                  </a:extLst>
                </a:gridCol>
                <a:gridCol w="870857">
                  <a:extLst>
                    <a:ext uri="{9D8B030D-6E8A-4147-A177-3AD203B41FA5}">
                      <a16:colId xmlns:a16="http://schemas.microsoft.com/office/drawing/2014/main" val="676258517"/>
                    </a:ext>
                  </a:extLst>
                </a:gridCol>
                <a:gridCol w="870857">
                  <a:extLst>
                    <a:ext uri="{9D8B030D-6E8A-4147-A177-3AD203B41FA5}">
                      <a16:colId xmlns:a16="http://schemas.microsoft.com/office/drawing/2014/main" val="3262256398"/>
                    </a:ext>
                  </a:extLst>
                </a:gridCol>
                <a:gridCol w="870857">
                  <a:extLst>
                    <a:ext uri="{9D8B030D-6E8A-4147-A177-3AD203B41FA5}">
                      <a16:colId xmlns:a16="http://schemas.microsoft.com/office/drawing/2014/main" val="4139095955"/>
                    </a:ext>
                  </a:extLst>
                </a:gridCol>
                <a:gridCol w="870857">
                  <a:extLst>
                    <a:ext uri="{9D8B030D-6E8A-4147-A177-3AD203B41FA5}">
                      <a16:colId xmlns:a16="http://schemas.microsoft.com/office/drawing/2014/main" val="1557010747"/>
                    </a:ext>
                  </a:extLst>
                </a:gridCol>
                <a:gridCol w="870857">
                  <a:extLst>
                    <a:ext uri="{9D8B030D-6E8A-4147-A177-3AD203B41FA5}">
                      <a16:colId xmlns:a16="http://schemas.microsoft.com/office/drawing/2014/main" val="3482251890"/>
                    </a:ext>
                  </a:extLst>
                </a:gridCol>
                <a:gridCol w="870857">
                  <a:extLst>
                    <a:ext uri="{9D8B030D-6E8A-4147-A177-3AD203B41FA5}">
                      <a16:colId xmlns:a16="http://schemas.microsoft.com/office/drawing/2014/main" val="3922945926"/>
                    </a:ext>
                  </a:extLst>
                </a:gridCol>
              </a:tblGrid>
              <a:tr h="609600">
                <a:tc>
                  <a:txBody>
                    <a:bodyPr/>
                    <a:lstStyle/>
                    <a:p>
                      <a:pPr algn="ctr" fontAlgn="t"/>
                      <a:r>
                        <a:rPr lang="en-US" altLang="zh-CN" sz="2800" dirty="0">
                          <a:solidFill>
                            <a:srgbClr val="000000"/>
                          </a:solidFill>
                          <a:effectLst/>
                          <a:latin typeface="Courier New" panose="02070309020205020404" pitchFamily="49" charset="0"/>
                        </a:rPr>
                        <a:t>2</a:t>
                      </a:r>
                      <a:endParaRPr lang="zh-CN" altLang="en-US" dirty="0">
                        <a:effectLst/>
                      </a:endParaRP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t"/>
                      <a:r>
                        <a:rPr lang="en-US" altLang="zh-CN" sz="2800">
                          <a:solidFill>
                            <a:srgbClr val="000000"/>
                          </a:solidFill>
                          <a:effectLst/>
                          <a:latin typeface="Courier New" panose="02070309020205020404" pitchFamily="49" charset="0"/>
                        </a:rPr>
                        <a:t>3</a:t>
                      </a:r>
                      <a:endParaRPr lang="zh-CN" altLang="en-US">
                        <a:effectLst/>
                      </a:endParaRP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t"/>
                      <a:r>
                        <a:rPr lang="en-US" altLang="zh-CN" sz="2800">
                          <a:solidFill>
                            <a:srgbClr val="000000"/>
                          </a:solidFill>
                          <a:effectLst/>
                          <a:latin typeface="Courier New" panose="02070309020205020404" pitchFamily="49" charset="0"/>
                        </a:rPr>
                        <a:t>5</a:t>
                      </a:r>
                      <a:endParaRPr lang="zh-CN" altLang="en-US">
                        <a:effectLst/>
                      </a:endParaRP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t"/>
                      <a:r>
                        <a:rPr lang="en-US" altLang="zh-CN" sz="2800">
                          <a:solidFill>
                            <a:srgbClr val="000000"/>
                          </a:solidFill>
                          <a:effectLst/>
                          <a:latin typeface="Courier New" panose="02070309020205020404" pitchFamily="49" charset="0"/>
                        </a:rPr>
                        <a:t>11</a:t>
                      </a:r>
                      <a:endParaRPr lang="zh-CN" altLang="en-US">
                        <a:effectLst/>
                      </a:endParaRP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t"/>
                      <a:r>
                        <a:rPr lang="en-US" altLang="zh-CN" sz="2800">
                          <a:solidFill>
                            <a:srgbClr val="000000"/>
                          </a:solidFill>
                          <a:effectLst/>
                          <a:latin typeface="Courier New" panose="02070309020205020404" pitchFamily="49" charset="0"/>
                        </a:rPr>
                        <a:t>17</a:t>
                      </a:r>
                      <a:endParaRPr lang="zh-CN" altLang="en-US">
                        <a:effectLst/>
                      </a:endParaRP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t"/>
                      <a:r>
                        <a:rPr lang="en-US" altLang="zh-CN" sz="2800">
                          <a:solidFill>
                            <a:srgbClr val="000000"/>
                          </a:solidFill>
                          <a:effectLst/>
                          <a:latin typeface="Courier New" panose="02070309020205020404" pitchFamily="49" charset="0"/>
                        </a:rPr>
                        <a:t>23</a:t>
                      </a:r>
                      <a:endParaRPr lang="zh-CN" altLang="en-US">
                        <a:effectLst/>
                      </a:endParaRP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t"/>
                      <a:r>
                        <a:rPr lang="en-US" altLang="zh-CN" sz="2800" dirty="0">
                          <a:solidFill>
                            <a:srgbClr val="000000"/>
                          </a:solidFill>
                          <a:effectLst/>
                          <a:latin typeface="Courier New" panose="02070309020205020404" pitchFamily="49" charset="0"/>
                        </a:rPr>
                        <a:t>29</a:t>
                      </a:r>
                      <a:endParaRPr lang="zh-CN" altLang="en-US" dirty="0">
                        <a:effectLst/>
                      </a:endParaRPr>
                    </a:p>
                  </a:txBody>
                  <a:tcPr>
                    <a:lnL w="1905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9673772"/>
                  </a:ext>
                </a:extLst>
              </a:tr>
            </a:tbl>
          </a:graphicData>
        </a:graphic>
      </p:graphicFrame>
    </p:spTree>
    <p:extLst>
      <p:ext uri="{BB962C8B-B14F-4D97-AF65-F5344CB8AC3E}">
        <p14:creationId xmlns:p14="http://schemas.microsoft.com/office/powerpoint/2010/main" val="3215076853"/>
      </p:ext>
    </p:extLst>
  </p:cSld>
  <p:clrMapOvr>
    <a:masterClrMapping/>
  </p:clrMapOvr>
</p:sld>
</file>

<file path=ppt/theme/theme1.xml><?xml version="1.0" encoding="utf-8"?>
<a:theme xmlns:a="http://schemas.openxmlformats.org/drawingml/2006/main" name="Default Design">
  <a:themeElements>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FFFFFF"/>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FFFFFF"/>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文档" ma:contentTypeID="0x0101003809C35DFDB5674EA41513860DFFC690" ma:contentTypeVersion="0" ma:contentTypeDescription="新建文档。" ma:contentTypeScope="" ma:versionID="5671dfd6d51bfe27ee4a32e1cd4985a2">
  <xsd:schema xmlns:xsd="http://www.w3.org/2001/XMLSchema" xmlns:p="http://schemas.microsoft.com/office/2006/metadata/properties" targetNamespace="http://schemas.microsoft.com/office/2006/metadata/properties" ma:root="true" ma:fieldsID="b51e50da1bca0add1c6bbfbefcbaaa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ma:readOnly="true"/>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BBDC653-B72D-4E49-8A78-EEE15CFE2C68}">
  <ds:schemaRef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56E7A988-9916-407C-8FB3-C456E985D0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037A9650-45FA-44E0-8021-379223AD63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1436</Words>
  <Application>Microsoft Macintosh PowerPoint</Application>
  <PresentationFormat>全屏显示(4:3)</PresentationFormat>
  <Paragraphs>248</Paragraphs>
  <Slides>38</Slides>
  <Notes>33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38</vt:i4>
      </vt:variant>
    </vt:vector>
  </HeadingPairs>
  <TitlesOfParts>
    <vt:vector size="43" baseType="lpstr">
      <vt:lpstr>Arial</vt:lpstr>
      <vt:lpstr>Century Gothic</vt:lpstr>
      <vt:lpstr>Courier New</vt:lpstr>
      <vt:lpstr>Times New Roman</vt:lpstr>
      <vt:lpstr>Default Design</vt:lpstr>
      <vt:lpstr>A First Book of ANSI C Fourth Edition</vt:lpstr>
      <vt:lpstr>Objectives</vt:lpstr>
      <vt:lpstr>Linear Search</vt:lpstr>
      <vt:lpstr>Linear Search - Example</vt:lpstr>
      <vt:lpstr>The function linearSearch () </vt:lpstr>
      <vt:lpstr>Program 8.11</vt:lpstr>
      <vt:lpstr>Linear Search - Tradeoffs</vt:lpstr>
      <vt:lpstr>Binary Search</vt:lpstr>
      <vt:lpstr>Binary Search - Example</vt:lpstr>
      <vt:lpstr>The Binary Search Algorithm </vt:lpstr>
      <vt:lpstr>PowerPoint 演示文稿</vt:lpstr>
      <vt:lpstr>PowerPoint 演示文稿</vt:lpstr>
      <vt:lpstr>Program 8.12</vt:lpstr>
      <vt:lpstr>Program 8.12 (continued)</vt:lpstr>
      <vt:lpstr>Binary Search - Tradeoffs</vt:lpstr>
      <vt:lpstr>Introduction to Sorting Algorithms</vt:lpstr>
      <vt:lpstr>Selection Sort</vt:lpstr>
      <vt:lpstr>Example</vt:lpstr>
      <vt:lpstr>PowerPoint 演示文稿</vt:lpstr>
      <vt:lpstr>PowerPoint 演示文稿</vt:lpstr>
      <vt:lpstr>Program 8.13</vt:lpstr>
      <vt:lpstr>Selection Sort - Tradeoffs</vt:lpstr>
      <vt:lpstr>Bubble Sort</vt:lpstr>
      <vt:lpstr>Example</vt:lpstr>
      <vt:lpstr>PowerPoint 演示文稿</vt:lpstr>
      <vt:lpstr>PowerPoint 演示文稿</vt:lpstr>
      <vt:lpstr>Program 8.14</vt:lpstr>
      <vt:lpstr>Bubble Sort - Tradeoffs</vt:lpstr>
      <vt:lpstr>Quick Sort</vt:lpstr>
      <vt:lpstr>Partitioning process</vt:lpstr>
      <vt:lpstr>PowerPoint 演示文稿</vt:lpstr>
      <vt:lpstr>Partitioning process (continued)</vt:lpstr>
      <vt:lpstr>Partitioning process (continued)</vt:lpstr>
      <vt:lpstr>Partition Pseudocode</vt:lpstr>
      <vt:lpstr>PowerPoint 演示文稿</vt:lpstr>
      <vt:lpstr>PowerPoint 演示文稿</vt:lpstr>
      <vt:lpstr>Program 8.16</vt:lpstr>
      <vt:lpstr>Sequences of calls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8</dc:title>
  <dc:subject/>
  <dc:creator/>
  <cp:keywords/>
  <dc:description/>
  <cp:lastModifiedBy/>
  <cp:revision>516</cp:revision>
  <dcterms:created xsi:type="dcterms:W3CDTF">2002-09-27T23:29:22Z</dcterms:created>
  <dcterms:modified xsi:type="dcterms:W3CDTF">2023-03-19T14:34:49Z</dcterms:modified>
  <cp:category/>
</cp:coreProperties>
</file>